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8"/>
  </p:notesMasterIdLst>
  <p:sldIdLst>
    <p:sldId id="338" r:id="rId2"/>
    <p:sldId id="319" r:id="rId3"/>
    <p:sldId id="323" r:id="rId4"/>
    <p:sldId id="315" r:id="rId5"/>
    <p:sldId id="318" r:id="rId6"/>
    <p:sldId id="321" r:id="rId7"/>
    <p:sldId id="327" r:id="rId8"/>
    <p:sldId id="331" r:id="rId9"/>
    <p:sldId id="324" r:id="rId10"/>
    <p:sldId id="297" r:id="rId11"/>
    <p:sldId id="298" r:id="rId12"/>
    <p:sldId id="296" r:id="rId13"/>
    <p:sldId id="305" r:id="rId14"/>
    <p:sldId id="325" r:id="rId15"/>
    <p:sldId id="307" r:id="rId16"/>
    <p:sldId id="306" r:id="rId17"/>
    <p:sldId id="329" r:id="rId18"/>
    <p:sldId id="330" r:id="rId19"/>
    <p:sldId id="311" r:id="rId20"/>
    <p:sldId id="333" r:id="rId21"/>
    <p:sldId id="334" r:id="rId22"/>
    <p:sldId id="335" r:id="rId23"/>
    <p:sldId id="336" r:id="rId24"/>
    <p:sldId id="310" r:id="rId25"/>
    <p:sldId id="326" r:id="rId26"/>
    <p:sldId id="26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434" autoAdjust="0"/>
  </p:normalViewPr>
  <p:slideViewPr>
    <p:cSldViewPr>
      <p:cViewPr varScale="1">
        <p:scale>
          <a:sx n="67" d="100"/>
          <a:sy n="67" d="100"/>
        </p:scale>
        <p:origin x="1374"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2.jpg"/></Relationships>
</file>

<file path=ppt/diagrams/_rels/data4.xml.rels><?xml version="1.0" encoding="UTF-8" standalone="yes"?>
<Relationships xmlns="http://schemas.openxmlformats.org/package/2006/relationships"><Relationship Id="rId1" Type="http://schemas.openxmlformats.org/officeDocument/2006/relationships/image" Target="../media/image3.jpg"/></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63C06-8EDF-4BD5-A729-7459EB410DC5}" type="doc">
      <dgm:prSet loTypeId="urn:microsoft.com/office/officeart/2005/8/layout/funnel1" loCatId="process" qsTypeId="urn:microsoft.com/office/officeart/2005/8/quickstyle/3d3" qsCatId="3D" csTypeId="urn:microsoft.com/office/officeart/2005/8/colors/colorful5" csCatId="colorful" phldr="1"/>
      <dgm:spPr/>
      <dgm:t>
        <a:bodyPr/>
        <a:lstStyle/>
        <a:p>
          <a:endParaRPr lang="ru-RU"/>
        </a:p>
      </dgm:t>
    </dgm:pt>
    <dgm:pt modelId="{2B64E811-4845-44DC-B3D6-ECDDCA2F1C6B}">
      <dgm:prSet phldrT="[Текст]"/>
      <dgm:spPr/>
      <dgm:t>
        <a:bodyPr/>
        <a:lstStyle/>
        <a:p>
          <a:r>
            <a:rPr lang="kk-KZ" dirty="0" smtClean="0"/>
            <a:t>Жұмыс процестерінің дұрыс ұйымдастыруымен  байланысты  келтірілетін зияндар</a:t>
          </a:r>
          <a:endParaRPr lang="ru-RU" dirty="0"/>
        </a:p>
      </dgm:t>
    </dgm:pt>
    <dgm:pt modelId="{115DCAFD-FA63-4B2C-BD85-09D2633CDB3E}" type="parTrans" cxnId="{8DA6ED86-7841-4886-B916-6C58710494B5}">
      <dgm:prSet/>
      <dgm:spPr/>
      <dgm:t>
        <a:bodyPr/>
        <a:lstStyle/>
        <a:p>
          <a:endParaRPr lang="ru-RU"/>
        </a:p>
      </dgm:t>
    </dgm:pt>
    <dgm:pt modelId="{55CCCB68-A2E6-44BC-AD6A-7F86835AAE24}" type="sibTrans" cxnId="{8DA6ED86-7841-4886-B916-6C58710494B5}">
      <dgm:prSet/>
      <dgm:spPr/>
      <dgm:t>
        <a:bodyPr/>
        <a:lstStyle/>
        <a:p>
          <a:endParaRPr lang="ru-RU"/>
        </a:p>
      </dgm:t>
    </dgm:pt>
    <dgm:pt modelId="{EE6CD5D8-24F9-4126-B528-844928E97243}">
      <dgm:prSet phldrT="[Текст]"/>
      <dgm:spPr/>
      <dgm:t>
        <a:bodyPr/>
        <a:lstStyle/>
        <a:p>
          <a:r>
            <a:rPr lang="kk-KZ" dirty="0" smtClean="0">
              <a:latin typeface="Times New Roman" panose="02020603050405020304" pitchFamily="18" charset="0"/>
              <a:cs typeface="Times New Roman" panose="02020603050405020304" pitchFamily="18" charset="0"/>
            </a:rPr>
            <a:t>Өндірістегі барлық зиянды заттарды </a:t>
          </a:r>
        </a:p>
        <a:p>
          <a:r>
            <a:rPr lang="kk-KZ" dirty="0" smtClean="0">
              <a:latin typeface="Times New Roman" panose="02020603050405020304" pitchFamily="18" charset="0"/>
              <a:cs typeface="Times New Roman" panose="02020603050405020304" pitchFamily="18" charset="0"/>
            </a:rPr>
            <a:t>екі топқа бөледі</a:t>
          </a:r>
          <a:endParaRPr lang="ru-RU" dirty="0">
            <a:latin typeface="Times New Roman" panose="02020603050405020304" pitchFamily="18" charset="0"/>
            <a:cs typeface="Times New Roman" panose="02020603050405020304" pitchFamily="18" charset="0"/>
          </a:endParaRPr>
        </a:p>
      </dgm:t>
    </dgm:pt>
    <dgm:pt modelId="{3EF77D17-8EB7-4B51-9B87-F5405B51B078}" type="sibTrans" cxnId="{58C532FA-2C3E-4E04-9DD1-881820CD6731}">
      <dgm:prSet/>
      <dgm:spPr/>
      <dgm:t>
        <a:bodyPr/>
        <a:lstStyle/>
        <a:p>
          <a:endParaRPr lang="ru-RU"/>
        </a:p>
      </dgm:t>
    </dgm:pt>
    <dgm:pt modelId="{5660DBD8-7948-429F-954D-5FFA0D8CA78C}" type="parTrans" cxnId="{58C532FA-2C3E-4E04-9DD1-881820CD6731}">
      <dgm:prSet/>
      <dgm:spPr/>
      <dgm:t>
        <a:bodyPr/>
        <a:lstStyle/>
        <a:p>
          <a:endParaRPr lang="ru-RU"/>
        </a:p>
      </dgm:t>
    </dgm:pt>
    <dgm:pt modelId="{40ABC2C2-0850-40E2-915A-FAC713496361}">
      <dgm:prSet phldrT="[Текст]"/>
      <dgm:spPr/>
      <dgm:t>
        <a:bodyPr/>
        <a:lstStyle/>
        <a:p>
          <a:r>
            <a:rPr lang="kk-KZ" dirty="0" smtClean="0"/>
            <a:t>Өндіріс ортасының сыртқы қолайсыз жайғайының әсерінен туындайтын зияндар</a:t>
          </a:r>
          <a:endParaRPr lang="ru-RU" dirty="0"/>
        </a:p>
      </dgm:t>
    </dgm:pt>
    <dgm:pt modelId="{905F98E9-7FA7-4456-A3D0-968CE92BF4D6}" type="sibTrans" cxnId="{68E04985-1110-44F1-BB63-48B222D43D13}">
      <dgm:prSet/>
      <dgm:spPr/>
      <dgm:t>
        <a:bodyPr/>
        <a:lstStyle/>
        <a:p>
          <a:endParaRPr lang="ru-RU"/>
        </a:p>
      </dgm:t>
    </dgm:pt>
    <dgm:pt modelId="{E8E594C3-0C6D-4AE6-8B2C-459C9D18B506}" type="parTrans" cxnId="{68E04985-1110-44F1-BB63-48B222D43D13}">
      <dgm:prSet/>
      <dgm:spPr/>
      <dgm:t>
        <a:bodyPr/>
        <a:lstStyle/>
        <a:p>
          <a:endParaRPr lang="ru-RU"/>
        </a:p>
      </dgm:t>
    </dgm:pt>
    <dgm:pt modelId="{E1A717BC-0DAF-4537-BBA1-2B0CD1FDA3FE}" type="pres">
      <dgm:prSet presAssocID="{00563C06-8EDF-4BD5-A729-7459EB410DC5}" presName="Name0" presStyleCnt="0">
        <dgm:presLayoutVars>
          <dgm:chMax val="4"/>
          <dgm:resizeHandles val="exact"/>
        </dgm:presLayoutVars>
      </dgm:prSet>
      <dgm:spPr/>
      <dgm:t>
        <a:bodyPr/>
        <a:lstStyle/>
        <a:p>
          <a:endParaRPr lang="ru-RU"/>
        </a:p>
      </dgm:t>
    </dgm:pt>
    <dgm:pt modelId="{E2CE5FA7-FE02-454E-8C2C-CAF4FF64CF18}" type="pres">
      <dgm:prSet presAssocID="{00563C06-8EDF-4BD5-A729-7459EB410DC5}" presName="ellipse" presStyleLbl="trBgShp" presStyleIdx="0" presStyleCnt="1" custAng="0" custScaleX="152469" custScaleY="214611" custLinFactNeighborX="-1130" custLinFactNeighborY="20115"/>
      <dgm:spPr/>
    </dgm:pt>
    <dgm:pt modelId="{2C9D6A97-7AAC-46C4-8679-600B5A5B4483}" type="pres">
      <dgm:prSet presAssocID="{00563C06-8EDF-4BD5-A729-7459EB410DC5}" presName="arrow1" presStyleLbl="fgShp" presStyleIdx="0" presStyleCnt="1" custAng="10800000" custScaleX="94113" custScaleY="125351"/>
      <dgm:spPr/>
    </dgm:pt>
    <dgm:pt modelId="{C583924F-2AB5-48D7-B3B2-305A5248A3FF}" type="pres">
      <dgm:prSet presAssocID="{00563C06-8EDF-4BD5-A729-7459EB410DC5}" presName="rectangle" presStyleLbl="revTx" presStyleIdx="0" presStyleCnt="1" custScaleX="166667">
        <dgm:presLayoutVars>
          <dgm:bulletEnabled val="1"/>
        </dgm:presLayoutVars>
      </dgm:prSet>
      <dgm:spPr/>
      <dgm:t>
        <a:bodyPr/>
        <a:lstStyle/>
        <a:p>
          <a:endParaRPr lang="ru-RU"/>
        </a:p>
      </dgm:t>
    </dgm:pt>
    <dgm:pt modelId="{24D4EE64-AD37-4BAB-8323-FD440D94B100}" type="pres">
      <dgm:prSet presAssocID="{40ABC2C2-0850-40E2-915A-FAC713496361}" presName="item1" presStyleLbl="node1" presStyleIdx="0" presStyleCnt="2" custScaleX="193100" custScaleY="176042" custLinFactY="-13092" custLinFactNeighborX="84806" custLinFactNeighborY="-100000">
        <dgm:presLayoutVars>
          <dgm:bulletEnabled val="1"/>
        </dgm:presLayoutVars>
      </dgm:prSet>
      <dgm:spPr/>
      <dgm:t>
        <a:bodyPr/>
        <a:lstStyle/>
        <a:p>
          <a:endParaRPr lang="ru-RU"/>
        </a:p>
      </dgm:t>
    </dgm:pt>
    <dgm:pt modelId="{5BE23E85-29F0-44F6-A7D7-1012848D5FC7}" type="pres">
      <dgm:prSet presAssocID="{EE6CD5D8-24F9-4126-B528-844928E97243}" presName="item2" presStyleLbl="node1" presStyleIdx="1" presStyleCnt="2" custScaleX="182961" custScaleY="162780" custLinFactNeighborX="-34283" custLinFactNeighborY="-40283">
        <dgm:presLayoutVars>
          <dgm:bulletEnabled val="1"/>
        </dgm:presLayoutVars>
      </dgm:prSet>
      <dgm:spPr/>
      <dgm:t>
        <a:bodyPr/>
        <a:lstStyle/>
        <a:p>
          <a:endParaRPr lang="ru-RU"/>
        </a:p>
      </dgm:t>
    </dgm:pt>
    <dgm:pt modelId="{FA54D8E3-3B94-49FA-A4D0-FD9ECDE8E990}" type="pres">
      <dgm:prSet presAssocID="{00563C06-8EDF-4BD5-A729-7459EB410DC5}" presName="funnel" presStyleLbl="trAlignAcc1" presStyleIdx="0" presStyleCnt="1" custScaleX="144679" custScaleY="119326" custLinFactNeighborX="-553" custLinFactNeighborY="-3047"/>
      <dgm:spPr/>
    </dgm:pt>
  </dgm:ptLst>
  <dgm:cxnLst>
    <dgm:cxn modelId="{6D23B474-1014-4F85-8538-F13F48D85CDE}" type="presOf" srcId="{2B64E811-4845-44DC-B3D6-ECDDCA2F1C6B}" destId="{5BE23E85-29F0-44F6-A7D7-1012848D5FC7}" srcOrd="0" destOrd="0" presId="urn:microsoft.com/office/officeart/2005/8/layout/funnel1"/>
    <dgm:cxn modelId="{58C532FA-2C3E-4E04-9DD1-881820CD6731}" srcId="{00563C06-8EDF-4BD5-A729-7459EB410DC5}" destId="{EE6CD5D8-24F9-4126-B528-844928E97243}" srcOrd="2" destOrd="0" parTransId="{5660DBD8-7948-429F-954D-5FFA0D8CA78C}" sibTransId="{3EF77D17-8EB7-4B51-9B87-F5405B51B078}"/>
    <dgm:cxn modelId="{5C5DFEF4-9AEB-47F2-B670-11ECB7A8A0F1}" type="presOf" srcId="{00563C06-8EDF-4BD5-A729-7459EB410DC5}" destId="{E1A717BC-0DAF-4537-BBA1-2B0CD1FDA3FE}" srcOrd="0" destOrd="0" presId="urn:microsoft.com/office/officeart/2005/8/layout/funnel1"/>
    <dgm:cxn modelId="{68E04985-1110-44F1-BB63-48B222D43D13}" srcId="{00563C06-8EDF-4BD5-A729-7459EB410DC5}" destId="{40ABC2C2-0850-40E2-915A-FAC713496361}" srcOrd="1" destOrd="0" parTransId="{E8E594C3-0C6D-4AE6-8B2C-459C9D18B506}" sibTransId="{905F98E9-7FA7-4456-A3D0-968CE92BF4D6}"/>
    <dgm:cxn modelId="{95C11BCD-A5D4-464E-B6B3-5B13C9BAEE9A}" type="presOf" srcId="{40ABC2C2-0850-40E2-915A-FAC713496361}" destId="{24D4EE64-AD37-4BAB-8323-FD440D94B100}" srcOrd="0" destOrd="0" presId="urn:microsoft.com/office/officeart/2005/8/layout/funnel1"/>
    <dgm:cxn modelId="{8DA6ED86-7841-4886-B916-6C58710494B5}" srcId="{00563C06-8EDF-4BD5-A729-7459EB410DC5}" destId="{2B64E811-4845-44DC-B3D6-ECDDCA2F1C6B}" srcOrd="0" destOrd="0" parTransId="{115DCAFD-FA63-4B2C-BD85-09D2633CDB3E}" sibTransId="{55CCCB68-A2E6-44BC-AD6A-7F86835AAE24}"/>
    <dgm:cxn modelId="{2A0C4E24-0462-4307-9E36-E75544485C72}" type="presOf" srcId="{EE6CD5D8-24F9-4126-B528-844928E97243}" destId="{C583924F-2AB5-48D7-B3B2-305A5248A3FF}" srcOrd="0" destOrd="0" presId="urn:microsoft.com/office/officeart/2005/8/layout/funnel1"/>
    <dgm:cxn modelId="{50CB2E23-2D35-42B4-A2EF-37F3729FF67B}" type="presParOf" srcId="{E1A717BC-0DAF-4537-BBA1-2B0CD1FDA3FE}" destId="{E2CE5FA7-FE02-454E-8C2C-CAF4FF64CF18}" srcOrd="0" destOrd="0" presId="urn:microsoft.com/office/officeart/2005/8/layout/funnel1"/>
    <dgm:cxn modelId="{D8842538-7E76-4741-B748-42CB3947AC0F}" type="presParOf" srcId="{E1A717BC-0DAF-4537-BBA1-2B0CD1FDA3FE}" destId="{2C9D6A97-7AAC-46C4-8679-600B5A5B4483}" srcOrd="1" destOrd="0" presId="urn:microsoft.com/office/officeart/2005/8/layout/funnel1"/>
    <dgm:cxn modelId="{99CD7180-B098-465E-A19D-CD7A4F34D6D1}" type="presParOf" srcId="{E1A717BC-0DAF-4537-BBA1-2B0CD1FDA3FE}" destId="{C583924F-2AB5-48D7-B3B2-305A5248A3FF}" srcOrd="2" destOrd="0" presId="urn:microsoft.com/office/officeart/2005/8/layout/funnel1"/>
    <dgm:cxn modelId="{0969BC79-BD0B-4D49-ABAF-28B653C347E3}" type="presParOf" srcId="{E1A717BC-0DAF-4537-BBA1-2B0CD1FDA3FE}" destId="{24D4EE64-AD37-4BAB-8323-FD440D94B100}" srcOrd="3" destOrd="0" presId="urn:microsoft.com/office/officeart/2005/8/layout/funnel1"/>
    <dgm:cxn modelId="{2D9EFE8E-8E39-4F48-9EDB-A22431ACC7B8}" type="presParOf" srcId="{E1A717BC-0DAF-4537-BBA1-2B0CD1FDA3FE}" destId="{5BE23E85-29F0-44F6-A7D7-1012848D5FC7}" srcOrd="4" destOrd="0" presId="urn:microsoft.com/office/officeart/2005/8/layout/funnel1"/>
    <dgm:cxn modelId="{7D750C4C-8528-4CC7-AC1B-F65BCB601968}" type="presParOf" srcId="{E1A717BC-0DAF-4537-BBA1-2B0CD1FDA3FE}" destId="{FA54D8E3-3B94-49FA-A4D0-FD9ECDE8E990}"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38BB1-0514-4550-B5BE-C03C21645A9C}"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ru-RU"/>
        </a:p>
      </dgm:t>
    </dgm:pt>
    <dgm:pt modelId="{6E56681A-9590-4EE4-A4CC-A44F67CC7FA6}">
      <dgm:prSet phldrT="[Текст]"/>
      <dgm:spPr/>
      <dgm:t>
        <a:bodyPr/>
        <a:lstStyle/>
        <a:p>
          <a:r>
            <a:rPr lang="kk-KZ" dirty="0" smtClean="0"/>
            <a:t>Кәсіпорындардағы шаң (пыль)</a:t>
          </a:r>
          <a:endParaRPr lang="ru-RU" dirty="0"/>
        </a:p>
      </dgm:t>
    </dgm:pt>
    <dgm:pt modelId="{54CF23D5-8E00-46C0-A52F-6420DDB7E9F1}" type="parTrans" cxnId="{FC44FFDD-4013-437E-8947-7AE2128C842B}">
      <dgm:prSet/>
      <dgm:spPr/>
      <dgm:t>
        <a:bodyPr/>
        <a:lstStyle/>
        <a:p>
          <a:endParaRPr lang="ru-RU"/>
        </a:p>
      </dgm:t>
    </dgm:pt>
    <dgm:pt modelId="{21D49BCA-AD9D-4F01-ADDE-159ABD15A9D2}" type="sibTrans" cxnId="{FC44FFDD-4013-437E-8947-7AE2128C842B}">
      <dgm:prSet/>
      <dgm:spPr/>
      <dgm:t>
        <a:bodyPr/>
        <a:lstStyle/>
        <a:p>
          <a:endParaRPr lang="ru-RU"/>
        </a:p>
      </dgm:t>
    </dgm:pt>
    <dgm:pt modelId="{BD9C6EF3-4A22-4E05-90D8-7B1E6ECD75E0}">
      <dgm:prSet phldrT="[Текст]"/>
      <dgm:spPr/>
      <dgm:t>
        <a:bodyPr/>
        <a:lstStyle/>
        <a:p>
          <a:r>
            <a:rPr lang="kk-KZ" dirty="0" smtClean="0"/>
            <a:t>Кәсіпорындардағы шаңдар  - ауада аэрозоль немесе аэрогель турінде кездесетін өте ұсақ майда заттарды айтады.</a:t>
          </a:r>
          <a:endParaRPr lang="ru-RU" dirty="0"/>
        </a:p>
      </dgm:t>
    </dgm:pt>
    <dgm:pt modelId="{0E66DA97-D55F-4393-8433-FA69CB04347F}" type="parTrans" cxnId="{03BBF14C-90A1-4D1A-8991-C15795DCEE29}">
      <dgm:prSet/>
      <dgm:spPr/>
      <dgm:t>
        <a:bodyPr/>
        <a:lstStyle/>
        <a:p>
          <a:endParaRPr lang="ru-RU"/>
        </a:p>
      </dgm:t>
    </dgm:pt>
    <dgm:pt modelId="{ECD789ED-446A-4FAC-BD92-9EDF059C9750}" type="sibTrans" cxnId="{03BBF14C-90A1-4D1A-8991-C15795DCEE29}">
      <dgm:prSet/>
      <dgm:spPr/>
      <dgm:t>
        <a:bodyPr/>
        <a:lstStyle/>
        <a:p>
          <a:endParaRPr lang="ru-RU"/>
        </a:p>
      </dgm:t>
    </dgm:pt>
    <dgm:pt modelId="{96AB91DD-61CB-48F2-AB1E-54E8A9B4D50A}">
      <dgm:prSet phldrT="[Текст]"/>
      <dgm:spPr/>
      <dgm:t>
        <a:bodyPr/>
        <a:lstStyle/>
        <a:p>
          <a:r>
            <a:rPr lang="kk-KZ" dirty="0" smtClean="0"/>
            <a:t>Балық шауаршылығында</a:t>
          </a:r>
          <a:endParaRPr lang="ru-RU" dirty="0"/>
        </a:p>
      </dgm:t>
    </dgm:pt>
    <dgm:pt modelId="{F73E34B3-22C7-4515-8DC2-CDD678350FF6}" type="parTrans" cxnId="{F30BDB74-AE2C-48FC-86F7-36FC63EEEFD9}">
      <dgm:prSet/>
      <dgm:spPr/>
      <dgm:t>
        <a:bodyPr/>
        <a:lstStyle/>
        <a:p>
          <a:endParaRPr lang="ru-RU"/>
        </a:p>
      </dgm:t>
    </dgm:pt>
    <dgm:pt modelId="{FDB91064-B9D4-41E6-B9F9-5FB97CA4775A}" type="sibTrans" cxnId="{F30BDB74-AE2C-48FC-86F7-36FC63EEEFD9}">
      <dgm:prSet/>
      <dgm:spPr/>
      <dgm:t>
        <a:bodyPr/>
        <a:lstStyle/>
        <a:p>
          <a:endParaRPr lang="ru-RU"/>
        </a:p>
      </dgm:t>
    </dgm:pt>
    <dgm:pt modelId="{568382B7-5EC2-48F5-A34E-63716FC6C922}">
      <dgm:prSet phldrT="[Текст]"/>
      <dgm:spPr/>
      <dgm:t>
        <a:bodyPr/>
        <a:lstStyle/>
        <a:p>
          <a:r>
            <a:rPr lang="kk-KZ" dirty="0" smtClean="0"/>
            <a:t>Шаңдар – ау  құралдарынан, балық ұнын қаптайтын орындарда, құралдарды ұштау орындарда кездеседі.</a:t>
          </a:r>
          <a:endParaRPr lang="ru-RU" dirty="0"/>
        </a:p>
      </dgm:t>
    </dgm:pt>
    <dgm:pt modelId="{F909D5DA-CEBC-47CD-8DB2-ABE96D398D36}" type="parTrans" cxnId="{14387DD3-0B20-4119-A01C-51E43432C33A}">
      <dgm:prSet/>
      <dgm:spPr/>
      <dgm:t>
        <a:bodyPr/>
        <a:lstStyle/>
        <a:p>
          <a:endParaRPr lang="ru-RU"/>
        </a:p>
      </dgm:t>
    </dgm:pt>
    <dgm:pt modelId="{715BD2C4-C940-4A89-A7ED-6401DD10BC23}" type="sibTrans" cxnId="{14387DD3-0B20-4119-A01C-51E43432C33A}">
      <dgm:prSet/>
      <dgm:spPr/>
      <dgm:t>
        <a:bodyPr/>
        <a:lstStyle/>
        <a:p>
          <a:endParaRPr lang="ru-RU"/>
        </a:p>
      </dgm:t>
    </dgm:pt>
    <dgm:pt modelId="{93F9394E-F43E-42E7-A40F-96C8D18C5243}" type="pres">
      <dgm:prSet presAssocID="{13238BB1-0514-4550-B5BE-C03C21645A9C}" presName="Name0" presStyleCnt="0">
        <dgm:presLayoutVars>
          <dgm:dir/>
          <dgm:animLvl val="lvl"/>
          <dgm:resizeHandles/>
        </dgm:presLayoutVars>
      </dgm:prSet>
      <dgm:spPr/>
      <dgm:t>
        <a:bodyPr/>
        <a:lstStyle/>
        <a:p>
          <a:endParaRPr lang="ru-RU"/>
        </a:p>
      </dgm:t>
    </dgm:pt>
    <dgm:pt modelId="{D910A410-B4AC-4E62-A60F-780EA2413DBA}" type="pres">
      <dgm:prSet presAssocID="{6E56681A-9590-4EE4-A4CC-A44F67CC7FA6}" presName="linNode" presStyleCnt="0"/>
      <dgm:spPr/>
    </dgm:pt>
    <dgm:pt modelId="{0B25CE39-30CF-4D83-80AD-80F958AAA5CD}" type="pres">
      <dgm:prSet presAssocID="{6E56681A-9590-4EE4-A4CC-A44F67CC7FA6}" presName="parentShp" presStyleLbl="node1" presStyleIdx="0" presStyleCnt="2">
        <dgm:presLayoutVars>
          <dgm:bulletEnabled val="1"/>
        </dgm:presLayoutVars>
      </dgm:prSet>
      <dgm:spPr/>
      <dgm:t>
        <a:bodyPr/>
        <a:lstStyle/>
        <a:p>
          <a:endParaRPr lang="ru-RU"/>
        </a:p>
      </dgm:t>
    </dgm:pt>
    <dgm:pt modelId="{F4725649-C030-4080-9663-7CDD02B413D7}" type="pres">
      <dgm:prSet presAssocID="{6E56681A-9590-4EE4-A4CC-A44F67CC7FA6}" presName="childShp" presStyleLbl="bgAccFollowNode1" presStyleIdx="0" presStyleCnt="2">
        <dgm:presLayoutVars>
          <dgm:bulletEnabled val="1"/>
        </dgm:presLayoutVars>
      </dgm:prSet>
      <dgm:spPr/>
      <dgm:t>
        <a:bodyPr/>
        <a:lstStyle/>
        <a:p>
          <a:endParaRPr lang="ru-RU"/>
        </a:p>
      </dgm:t>
    </dgm:pt>
    <dgm:pt modelId="{0E9431A0-86E9-4AC1-80E4-ADD3F2822A2B}" type="pres">
      <dgm:prSet presAssocID="{21D49BCA-AD9D-4F01-ADDE-159ABD15A9D2}" presName="spacing" presStyleCnt="0"/>
      <dgm:spPr/>
    </dgm:pt>
    <dgm:pt modelId="{003D355C-05C4-4CFE-8BF9-87BF403A7F00}" type="pres">
      <dgm:prSet presAssocID="{96AB91DD-61CB-48F2-AB1E-54E8A9B4D50A}" presName="linNode" presStyleCnt="0"/>
      <dgm:spPr/>
    </dgm:pt>
    <dgm:pt modelId="{39D14E39-093E-41FC-B1E7-71F3E8B68536}" type="pres">
      <dgm:prSet presAssocID="{96AB91DD-61CB-48F2-AB1E-54E8A9B4D50A}" presName="parentShp" presStyleLbl="node1" presStyleIdx="1" presStyleCnt="2">
        <dgm:presLayoutVars>
          <dgm:bulletEnabled val="1"/>
        </dgm:presLayoutVars>
      </dgm:prSet>
      <dgm:spPr/>
      <dgm:t>
        <a:bodyPr/>
        <a:lstStyle/>
        <a:p>
          <a:endParaRPr lang="ru-RU"/>
        </a:p>
      </dgm:t>
    </dgm:pt>
    <dgm:pt modelId="{0C0775E8-455D-4639-9C24-05EFB71AE939}" type="pres">
      <dgm:prSet presAssocID="{96AB91DD-61CB-48F2-AB1E-54E8A9B4D50A}" presName="childShp" presStyleLbl="bgAccFollowNode1" presStyleIdx="1" presStyleCnt="2" custLinFactNeighborX="-2508" custLinFactNeighborY="3100">
        <dgm:presLayoutVars>
          <dgm:bulletEnabled val="1"/>
        </dgm:presLayoutVars>
      </dgm:prSet>
      <dgm:spPr/>
      <dgm:t>
        <a:bodyPr/>
        <a:lstStyle/>
        <a:p>
          <a:endParaRPr lang="ru-RU"/>
        </a:p>
      </dgm:t>
    </dgm:pt>
  </dgm:ptLst>
  <dgm:cxnLst>
    <dgm:cxn modelId="{E0F50182-86A7-4791-BC66-51E0DED2820B}" type="presOf" srcId="{568382B7-5EC2-48F5-A34E-63716FC6C922}" destId="{0C0775E8-455D-4639-9C24-05EFB71AE939}" srcOrd="0" destOrd="0" presId="urn:microsoft.com/office/officeart/2005/8/layout/vList6"/>
    <dgm:cxn modelId="{C69A8AB1-B567-448F-9D07-3F4086772D7A}" type="presOf" srcId="{BD9C6EF3-4A22-4E05-90D8-7B1E6ECD75E0}" destId="{F4725649-C030-4080-9663-7CDD02B413D7}" srcOrd="0" destOrd="0" presId="urn:microsoft.com/office/officeart/2005/8/layout/vList6"/>
    <dgm:cxn modelId="{F30BDB74-AE2C-48FC-86F7-36FC63EEEFD9}" srcId="{13238BB1-0514-4550-B5BE-C03C21645A9C}" destId="{96AB91DD-61CB-48F2-AB1E-54E8A9B4D50A}" srcOrd="1" destOrd="0" parTransId="{F73E34B3-22C7-4515-8DC2-CDD678350FF6}" sibTransId="{FDB91064-B9D4-41E6-B9F9-5FB97CA4775A}"/>
    <dgm:cxn modelId="{03BBF14C-90A1-4D1A-8991-C15795DCEE29}" srcId="{6E56681A-9590-4EE4-A4CC-A44F67CC7FA6}" destId="{BD9C6EF3-4A22-4E05-90D8-7B1E6ECD75E0}" srcOrd="0" destOrd="0" parTransId="{0E66DA97-D55F-4393-8433-FA69CB04347F}" sibTransId="{ECD789ED-446A-4FAC-BD92-9EDF059C9750}"/>
    <dgm:cxn modelId="{4133BE75-C1DC-4B28-9A2B-B7A6F601F1D2}" type="presOf" srcId="{96AB91DD-61CB-48F2-AB1E-54E8A9B4D50A}" destId="{39D14E39-093E-41FC-B1E7-71F3E8B68536}" srcOrd="0" destOrd="0" presId="urn:microsoft.com/office/officeart/2005/8/layout/vList6"/>
    <dgm:cxn modelId="{14387DD3-0B20-4119-A01C-51E43432C33A}" srcId="{96AB91DD-61CB-48F2-AB1E-54E8A9B4D50A}" destId="{568382B7-5EC2-48F5-A34E-63716FC6C922}" srcOrd="0" destOrd="0" parTransId="{F909D5DA-CEBC-47CD-8DB2-ABE96D398D36}" sibTransId="{715BD2C4-C940-4A89-A7ED-6401DD10BC23}"/>
    <dgm:cxn modelId="{FC44FFDD-4013-437E-8947-7AE2128C842B}" srcId="{13238BB1-0514-4550-B5BE-C03C21645A9C}" destId="{6E56681A-9590-4EE4-A4CC-A44F67CC7FA6}" srcOrd="0" destOrd="0" parTransId="{54CF23D5-8E00-46C0-A52F-6420DDB7E9F1}" sibTransId="{21D49BCA-AD9D-4F01-ADDE-159ABD15A9D2}"/>
    <dgm:cxn modelId="{9EE26424-80D3-4C77-9332-5AF0F458017E}" type="presOf" srcId="{13238BB1-0514-4550-B5BE-C03C21645A9C}" destId="{93F9394E-F43E-42E7-A40F-96C8D18C5243}" srcOrd="0" destOrd="0" presId="urn:microsoft.com/office/officeart/2005/8/layout/vList6"/>
    <dgm:cxn modelId="{83445903-0091-4A2E-B811-C1607AAB16FE}" type="presOf" srcId="{6E56681A-9590-4EE4-A4CC-A44F67CC7FA6}" destId="{0B25CE39-30CF-4D83-80AD-80F958AAA5CD}" srcOrd="0" destOrd="0" presId="urn:microsoft.com/office/officeart/2005/8/layout/vList6"/>
    <dgm:cxn modelId="{95970D5F-117D-4F12-97AF-9BA28CE9D86A}" type="presParOf" srcId="{93F9394E-F43E-42E7-A40F-96C8D18C5243}" destId="{D910A410-B4AC-4E62-A60F-780EA2413DBA}" srcOrd="0" destOrd="0" presId="urn:microsoft.com/office/officeart/2005/8/layout/vList6"/>
    <dgm:cxn modelId="{39307CBA-F3D2-4C6F-9021-31A4F5F2B6FA}" type="presParOf" srcId="{D910A410-B4AC-4E62-A60F-780EA2413DBA}" destId="{0B25CE39-30CF-4D83-80AD-80F958AAA5CD}" srcOrd="0" destOrd="0" presId="urn:microsoft.com/office/officeart/2005/8/layout/vList6"/>
    <dgm:cxn modelId="{B3425203-9F41-47E8-8E66-127635B4114D}" type="presParOf" srcId="{D910A410-B4AC-4E62-A60F-780EA2413DBA}" destId="{F4725649-C030-4080-9663-7CDD02B413D7}" srcOrd="1" destOrd="0" presId="urn:microsoft.com/office/officeart/2005/8/layout/vList6"/>
    <dgm:cxn modelId="{3C407F41-9724-46EE-9AC4-0E49647AFB7A}" type="presParOf" srcId="{93F9394E-F43E-42E7-A40F-96C8D18C5243}" destId="{0E9431A0-86E9-4AC1-80E4-ADD3F2822A2B}" srcOrd="1" destOrd="0" presId="urn:microsoft.com/office/officeart/2005/8/layout/vList6"/>
    <dgm:cxn modelId="{9B2AB028-C32C-44E5-AECA-C11DE5B7BF67}" type="presParOf" srcId="{93F9394E-F43E-42E7-A40F-96C8D18C5243}" destId="{003D355C-05C4-4CFE-8BF9-87BF403A7F00}" srcOrd="2" destOrd="0" presId="urn:microsoft.com/office/officeart/2005/8/layout/vList6"/>
    <dgm:cxn modelId="{F4365894-00EC-47A7-A2A5-97BC23BD3C40}" type="presParOf" srcId="{003D355C-05C4-4CFE-8BF9-87BF403A7F00}" destId="{39D14E39-093E-41FC-B1E7-71F3E8B68536}" srcOrd="0" destOrd="0" presId="urn:microsoft.com/office/officeart/2005/8/layout/vList6"/>
    <dgm:cxn modelId="{6CC07C1F-3AB6-403E-9CDF-37819F436F42}" type="presParOf" srcId="{003D355C-05C4-4CFE-8BF9-87BF403A7F00}" destId="{0C0775E8-455D-4639-9C24-05EFB71AE9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5516C-D062-498F-BF0F-AD56AD80844C}" type="doc">
      <dgm:prSet loTypeId="urn:microsoft.com/office/officeart/2005/8/layout/vList3" loCatId="list" qsTypeId="urn:microsoft.com/office/officeart/2005/8/quickstyle/simple1" qsCatId="simple" csTypeId="urn:microsoft.com/office/officeart/2005/8/colors/accent1_2" csCatId="accent1" phldr="1"/>
      <dgm:spPr/>
    </dgm:pt>
    <dgm:pt modelId="{EF4AABC0-6127-45E8-9A58-09A84C8CD7EB}">
      <dgm:prSet phldrT="[Текст]"/>
      <dgm:spPr/>
      <dgm:t>
        <a:bodyPr/>
        <a:lstStyle/>
        <a:p>
          <a:r>
            <a:rPr lang="kk-KZ" dirty="0" smtClean="0"/>
            <a:t>Респиратор У-2К</a:t>
          </a:r>
          <a:endParaRPr lang="ru-RU" dirty="0"/>
        </a:p>
      </dgm:t>
    </dgm:pt>
    <dgm:pt modelId="{9E0D24C0-96EB-4772-BA2E-61ACE1979C77}" type="parTrans" cxnId="{216BB26D-CB75-4935-81EA-15704A69DE09}">
      <dgm:prSet/>
      <dgm:spPr/>
      <dgm:t>
        <a:bodyPr/>
        <a:lstStyle/>
        <a:p>
          <a:endParaRPr lang="ru-RU"/>
        </a:p>
      </dgm:t>
    </dgm:pt>
    <dgm:pt modelId="{B379BDA6-7AED-43D2-A8F9-8F7ABB3E2D5A}" type="sibTrans" cxnId="{216BB26D-CB75-4935-81EA-15704A69DE09}">
      <dgm:prSet/>
      <dgm:spPr/>
      <dgm:t>
        <a:bodyPr/>
        <a:lstStyle/>
        <a:p>
          <a:endParaRPr lang="ru-RU"/>
        </a:p>
      </dgm:t>
    </dgm:pt>
    <dgm:pt modelId="{7C7A839E-1988-4DC3-9E7D-233B7A7ED889}" type="pres">
      <dgm:prSet presAssocID="{6325516C-D062-498F-BF0F-AD56AD80844C}" presName="linearFlow" presStyleCnt="0">
        <dgm:presLayoutVars>
          <dgm:dir/>
          <dgm:resizeHandles val="exact"/>
        </dgm:presLayoutVars>
      </dgm:prSet>
      <dgm:spPr/>
    </dgm:pt>
    <dgm:pt modelId="{77FEB795-0180-4E1A-8238-6CA945A8B2ED}" type="pres">
      <dgm:prSet presAssocID="{EF4AABC0-6127-45E8-9A58-09A84C8CD7EB}" presName="composite" presStyleCnt="0"/>
      <dgm:spPr/>
    </dgm:pt>
    <dgm:pt modelId="{63A872CE-BA4D-4AE7-9AF1-CE7E2FB6DDB8}" type="pres">
      <dgm:prSet presAssocID="{EF4AABC0-6127-45E8-9A58-09A84C8CD7EB}" presName="imgShp" presStyleLbl="fgImgPlace1" presStyleIdx="0" presStyleCnt="1" custLinFactNeighborX="-32490" custLinFactNeighborY="2300"/>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9E1BC93D-AAB1-4D9A-8AAE-0DE8825619F8}" type="pres">
      <dgm:prSet presAssocID="{EF4AABC0-6127-45E8-9A58-09A84C8CD7EB}" presName="txShp" presStyleLbl="node1" presStyleIdx="0" presStyleCnt="1" custLinFactNeighborX="-1384">
        <dgm:presLayoutVars>
          <dgm:bulletEnabled val="1"/>
        </dgm:presLayoutVars>
      </dgm:prSet>
      <dgm:spPr/>
    </dgm:pt>
  </dgm:ptLst>
  <dgm:cxnLst>
    <dgm:cxn modelId="{9EBFA30D-F394-41BE-89C5-993D8FAFEED3}" type="presOf" srcId="{EF4AABC0-6127-45E8-9A58-09A84C8CD7EB}" destId="{9E1BC93D-AAB1-4D9A-8AAE-0DE8825619F8}" srcOrd="0" destOrd="0" presId="urn:microsoft.com/office/officeart/2005/8/layout/vList3"/>
    <dgm:cxn modelId="{216BB26D-CB75-4935-81EA-15704A69DE09}" srcId="{6325516C-D062-498F-BF0F-AD56AD80844C}" destId="{EF4AABC0-6127-45E8-9A58-09A84C8CD7EB}" srcOrd="0" destOrd="0" parTransId="{9E0D24C0-96EB-4772-BA2E-61ACE1979C77}" sibTransId="{B379BDA6-7AED-43D2-A8F9-8F7ABB3E2D5A}"/>
    <dgm:cxn modelId="{E10D93C9-62A0-4213-AE37-51924BD704AD}" type="presOf" srcId="{6325516C-D062-498F-BF0F-AD56AD80844C}" destId="{7C7A839E-1988-4DC3-9E7D-233B7A7ED889}" srcOrd="0" destOrd="0" presId="urn:microsoft.com/office/officeart/2005/8/layout/vList3"/>
    <dgm:cxn modelId="{51E5E9ED-BCAE-4F9F-AEA8-370BF9F19E87}" type="presParOf" srcId="{7C7A839E-1988-4DC3-9E7D-233B7A7ED889}" destId="{77FEB795-0180-4E1A-8238-6CA945A8B2ED}" srcOrd="0" destOrd="0" presId="urn:microsoft.com/office/officeart/2005/8/layout/vList3"/>
    <dgm:cxn modelId="{CCE6BE4D-A225-4967-B3C5-BE9B74E69737}" type="presParOf" srcId="{77FEB795-0180-4E1A-8238-6CA945A8B2ED}" destId="{63A872CE-BA4D-4AE7-9AF1-CE7E2FB6DDB8}" srcOrd="0" destOrd="0" presId="urn:microsoft.com/office/officeart/2005/8/layout/vList3"/>
    <dgm:cxn modelId="{1FDA1E78-BFE8-4D28-9A15-FDC3608E9BC1}" type="presParOf" srcId="{77FEB795-0180-4E1A-8238-6CA945A8B2ED}" destId="{9E1BC93D-AAB1-4D9A-8AAE-0DE8825619F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F3B11B-50DE-4A17-9412-FA220C0FA554}" type="doc">
      <dgm:prSet loTypeId="urn:microsoft.com/office/officeart/2005/8/layout/vList3" loCatId="list" qsTypeId="urn:microsoft.com/office/officeart/2005/8/quickstyle/simple1" qsCatId="simple" csTypeId="urn:microsoft.com/office/officeart/2005/8/colors/accent1_2" csCatId="accent1" phldr="1"/>
      <dgm:spPr/>
    </dgm:pt>
    <dgm:pt modelId="{C21CE021-AF16-4B58-A66C-9839D033DD3F}">
      <dgm:prSet phldrT="[Текст]"/>
      <dgm:spPr/>
      <dgm:t>
        <a:bodyPr/>
        <a:lstStyle/>
        <a:p>
          <a:r>
            <a:rPr lang="kk-KZ" dirty="0" smtClean="0"/>
            <a:t>Респиратор ШБ-1</a:t>
          </a:r>
          <a:endParaRPr lang="ru-RU" dirty="0"/>
        </a:p>
      </dgm:t>
    </dgm:pt>
    <dgm:pt modelId="{3C012755-D7A3-43D8-BD46-C3F9CE12BF60}" type="parTrans" cxnId="{43ABDF21-28B6-4144-A340-AD0FB8135658}">
      <dgm:prSet/>
      <dgm:spPr/>
      <dgm:t>
        <a:bodyPr/>
        <a:lstStyle/>
        <a:p>
          <a:endParaRPr lang="ru-RU"/>
        </a:p>
      </dgm:t>
    </dgm:pt>
    <dgm:pt modelId="{7F14978A-4C61-4BEA-AE48-CA9E291757A0}" type="sibTrans" cxnId="{43ABDF21-28B6-4144-A340-AD0FB8135658}">
      <dgm:prSet/>
      <dgm:spPr/>
      <dgm:t>
        <a:bodyPr/>
        <a:lstStyle/>
        <a:p>
          <a:endParaRPr lang="ru-RU"/>
        </a:p>
      </dgm:t>
    </dgm:pt>
    <dgm:pt modelId="{C0A93687-C125-45FF-BF8A-DC7018A8B746}" type="pres">
      <dgm:prSet presAssocID="{D6F3B11B-50DE-4A17-9412-FA220C0FA554}" presName="linearFlow" presStyleCnt="0">
        <dgm:presLayoutVars>
          <dgm:dir/>
          <dgm:resizeHandles val="exact"/>
        </dgm:presLayoutVars>
      </dgm:prSet>
      <dgm:spPr/>
    </dgm:pt>
    <dgm:pt modelId="{5F7133D3-94FF-4517-A486-31B5E424B829}" type="pres">
      <dgm:prSet presAssocID="{C21CE021-AF16-4B58-A66C-9839D033DD3F}" presName="composite" presStyleCnt="0"/>
      <dgm:spPr/>
    </dgm:pt>
    <dgm:pt modelId="{B11CF7B7-9080-4BDA-8087-9F12EDB0D499}" type="pres">
      <dgm:prSet presAssocID="{C21CE021-AF16-4B58-A66C-9839D033DD3F}" presName="imgShp" presStyleLbl="fgImgPlace1" presStyleIdx="0" presStyleCnt="1" custLinFactNeighborX="-2701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B22E67AD-6BFA-4142-A215-10A3D28C4304}" type="pres">
      <dgm:prSet presAssocID="{C21CE021-AF16-4B58-A66C-9839D033DD3F}" presName="txShp" presStyleLbl="node1" presStyleIdx="0" presStyleCnt="1" custScaleX="81143">
        <dgm:presLayoutVars>
          <dgm:bulletEnabled val="1"/>
        </dgm:presLayoutVars>
      </dgm:prSet>
      <dgm:spPr/>
    </dgm:pt>
  </dgm:ptLst>
  <dgm:cxnLst>
    <dgm:cxn modelId="{CBD6490A-DCBA-42CD-AE54-11A13CD1F12C}" type="presOf" srcId="{D6F3B11B-50DE-4A17-9412-FA220C0FA554}" destId="{C0A93687-C125-45FF-BF8A-DC7018A8B746}" srcOrd="0" destOrd="0" presId="urn:microsoft.com/office/officeart/2005/8/layout/vList3"/>
    <dgm:cxn modelId="{5EAF182C-AD10-40B3-ABDA-5AC14EB58FBF}" type="presOf" srcId="{C21CE021-AF16-4B58-A66C-9839D033DD3F}" destId="{B22E67AD-6BFA-4142-A215-10A3D28C4304}" srcOrd="0" destOrd="0" presId="urn:microsoft.com/office/officeart/2005/8/layout/vList3"/>
    <dgm:cxn modelId="{43ABDF21-28B6-4144-A340-AD0FB8135658}" srcId="{D6F3B11B-50DE-4A17-9412-FA220C0FA554}" destId="{C21CE021-AF16-4B58-A66C-9839D033DD3F}" srcOrd="0" destOrd="0" parTransId="{3C012755-D7A3-43D8-BD46-C3F9CE12BF60}" sibTransId="{7F14978A-4C61-4BEA-AE48-CA9E291757A0}"/>
    <dgm:cxn modelId="{ADA826A1-4AE7-4FB8-BFED-885DF4B2C29D}" type="presParOf" srcId="{C0A93687-C125-45FF-BF8A-DC7018A8B746}" destId="{5F7133D3-94FF-4517-A486-31B5E424B829}" srcOrd="0" destOrd="0" presId="urn:microsoft.com/office/officeart/2005/8/layout/vList3"/>
    <dgm:cxn modelId="{6005EF0D-29CF-4661-B7C1-ECE7ABA69FA4}" type="presParOf" srcId="{5F7133D3-94FF-4517-A486-31B5E424B829}" destId="{B11CF7B7-9080-4BDA-8087-9F12EDB0D499}" srcOrd="0" destOrd="0" presId="urn:microsoft.com/office/officeart/2005/8/layout/vList3"/>
    <dgm:cxn modelId="{0CF40315-0056-44F4-8FD5-0D0AB84AB2E2}" type="presParOf" srcId="{5F7133D3-94FF-4517-A486-31B5E424B829}" destId="{B22E67AD-6BFA-4142-A215-10A3D28C4304}"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1FA4E-9E01-43A4-AD9B-D9760D717F39}" type="doc">
      <dgm:prSet loTypeId="urn:microsoft.com/office/officeart/2005/8/layout/vList3" loCatId="list" qsTypeId="urn:microsoft.com/office/officeart/2005/8/quickstyle/simple1" qsCatId="simple" csTypeId="urn:microsoft.com/office/officeart/2005/8/colors/accent1_2" csCatId="accent1" phldr="1"/>
      <dgm:spPr/>
    </dgm:pt>
    <dgm:pt modelId="{4C887B20-871C-4F60-A97E-5C6E592B1D54}">
      <dgm:prSet phldrT="[Текст]"/>
      <dgm:spPr/>
      <dgm:t>
        <a:bodyPr/>
        <a:lstStyle/>
        <a:p>
          <a:r>
            <a:rPr lang="kk-KZ" dirty="0" smtClean="0"/>
            <a:t>Респиратор РПР-1</a:t>
          </a:r>
          <a:endParaRPr lang="ru-RU" dirty="0"/>
        </a:p>
      </dgm:t>
    </dgm:pt>
    <dgm:pt modelId="{11883AED-332F-448F-A186-9AF1BAAAEBC2}" type="parTrans" cxnId="{FC808068-0080-49B8-BCEB-E85EF8BB808C}">
      <dgm:prSet/>
      <dgm:spPr/>
      <dgm:t>
        <a:bodyPr/>
        <a:lstStyle/>
        <a:p>
          <a:endParaRPr lang="ru-RU"/>
        </a:p>
      </dgm:t>
    </dgm:pt>
    <dgm:pt modelId="{EFDAD0EC-E687-4E7C-B4DF-DE929A59EB5C}" type="sibTrans" cxnId="{FC808068-0080-49B8-BCEB-E85EF8BB808C}">
      <dgm:prSet/>
      <dgm:spPr/>
      <dgm:t>
        <a:bodyPr/>
        <a:lstStyle/>
        <a:p>
          <a:endParaRPr lang="ru-RU"/>
        </a:p>
      </dgm:t>
    </dgm:pt>
    <dgm:pt modelId="{41C9F4A4-519D-4422-B43D-F7A62D421071}" type="pres">
      <dgm:prSet presAssocID="{DB31FA4E-9E01-43A4-AD9B-D9760D717F39}" presName="linearFlow" presStyleCnt="0">
        <dgm:presLayoutVars>
          <dgm:dir/>
          <dgm:resizeHandles val="exact"/>
        </dgm:presLayoutVars>
      </dgm:prSet>
      <dgm:spPr/>
    </dgm:pt>
    <dgm:pt modelId="{8692827B-BE38-4EDE-BEE1-CB1829FCEF0E}" type="pres">
      <dgm:prSet presAssocID="{4C887B20-871C-4F60-A97E-5C6E592B1D54}" presName="composite" presStyleCnt="0"/>
      <dgm:spPr/>
    </dgm:pt>
    <dgm:pt modelId="{A3C18DA6-F4AA-4236-BED2-B1CA096A8113}" type="pres">
      <dgm:prSet presAssocID="{4C887B20-871C-4F60-A97E-5C6E592B1D54}" presName="imgShp" presStyleLbl="fgImgPlace1" presStyleIdx="0" presStyleCnt="1" custLinFactNeighborX="-20983" custLinFactNeighborY="-355"/>
      <dgm:spPr>
        <a:blipFill>
          <a:blip xmlns:r="http://schemas.openxmlformats.org/officeDocument/2006/relationships" r:embed="rId1"/>
          <a:srcRect/>
          <a:stretch>
            <a:fillRect t="-4000" b="-4000"/>
          </a:stretch>
        </a:blipFill>
      </dgm:spPr>
    </dgm:pt>
    <dgm:pt modelId="{BBD5B848-2E8F-4855-8D5A-493FFB68BC7D}" type="pres">
      <dgm:prSet presAssocID="{4C887B20-871C-4F60-A97E-5C6E592B1D54}" presName="txShp" presStyleLbl="node1" presStyleIdx="0" presStyleCnt="1" custScaleX="89028">
        <dgm:presLayoutVars>
          <dgm:bulletEnabled val="1"/>
        </dgm:presLayoutVars>
      </dgm:prSet>
      <dgm:spPr/>
    </dgm:pt>
  </dgm:ptLst>
  <dgm:cxnLst>
    <dgm:cxn modelId="{FC808068-0080-49B8-BCEB-E85EF8BB808C}" srcId="{DB31FA4E-9E01-43A4-AD9B-D9760D717F39}" destId="{4C887B20-871C-4F60-A97E-5C6E592B1D54}" srcOrd="0" destOrd="0" parTransId="{11883AED-332F-448F-A186-9AF1BAAAEBC2}" sibTransId="{EFDAD0EC-E687-4E7C-B4DF-DE929A59EB5C}"/>
    <dgm:cxn modelId="{A88488E9-465E-4E65-86D3-E12056600C22}" type="presOf" srcId="{4C887B20-871C-4F60-A97E-5C6E592B1D54}" destId="{BBD5B848-2E8F-4855-8D5A-493FFB68BC7D}" srcOrd="0" destOrd="0" presId="urn:microsoft.com/office/officeart/2005/8/layout/vList3"/>
    <dgm:cxn modelId="{41CCB8B0-F307-4F9E-B9B0-146BE020C38F}" type="presOf" srcId="{DB31FA4E-9E01-43A4-AD9B-D9760D717F39}" destId="{41C9F4A4-519D-4422-B43D-F7A62D421071}" srcOrd="0" destOrd="0" presId="urn:microsoft.com/office/officeart/2005/8/layout/vList3"/>
    <dgm:cxn modelId="{E9585604-1FBF-4216-8BAB-CE5D16436908}" type="presParOf" srcId="{41C9F4A4-519D-4422-B43D-F7A62D421071}" destId="{8692827B-BE38-4EDE-BEE1-CB1829FCEF0E}" srcOrd="0" destOrd="0" presId="urn:microsoft.com/office/officeart/2005/8/layout/vList3"/>
    <dgm:cxn modelId="{3D10F99B-47A5-46E9-B594-A3E060FA7CF2}" type="presParOf" srcId="{8692827B-BE38-4EDE-BEE1-CB1829FCEF0E}" destId="{A3C18DA6-F4AA-4236-BED2-B1CA096A8113}" srcOrd="0" destOrd="0" presId="urn:microsoft.com/office/officeart/2005/8/layout/vList3"/>
    <dgm:cxn modelId="{0E019DD4-C3B3-4256-B17A-F14678AD1550}" type="presParOf" srcId="{8692827B-BE38-4EDE-BEE1-CB1829FCEF0E}" destId="{BBD5B848-2E8F-4855-8D5A-493FFB68BC7D}"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E7FEE4-C9C7-468A-8806-7672F7B4CA6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5875D39-2CF7-4159-AB7C-CD09F54DD935}">
      <dgm:prSet phldrT="[Текст]" phldr="1"/>
      <dgm:spPr/>
      <dgm:t>
        <a:bodyPr/>
        <a:lstStyle/>
        <a:p>
          <a:endParaRPr lang="ru-RU"/>
        </a:p>
      </dgm:t>
    </dgm:pt>
    <dgm:pt modelId="{BB9C2B86-10F5-425F-B120-12DB36697380}" type="parTrans" cxnId="{AFECC20A-367D-47C2-B26F-DD04ADA098E0}">
      <dgm:prSet/>
      <dgm:spPr/>
      <dgm:t>
        <a:bodyPr/>
        <a:lstStyle/>
        <a:p>
          <a:endParaRPr lang="ru-RU"/>
        </a:p>
      </dgm:t>
    </dgm:pt>
    <dgm:pt modelId="{008676AC-F8CA-4C08-9840-E75AEA50C554}" type="sibTrans" cxnId="{AFECC20A-367D-47C2-B26F-DD04ADA098E0}">
      <dgm:prSet/>
      <dgm:spPr/>
      <dgm:t>
        <a:bodyPr/>
        <a:lstStyle/>
        <a:p>
          <a:endParaRPr lang="ru-RU"/>
        </a:p>
      </dgm:t>
    </dgm:pt>
    <dgm:pt modelId="{26044683-B02A-4A3B-8BD9-F3A93FE808B6}">
      <dgm:prSet phldrT="[Текст]"/>
      <dgm:spPr/>
      <dgm:t>
        <a:bodyPr/>
        <a:lstStyle/>
        <a:p>
          <a:r>
            <a:rPr lang="kk-KZ" dirty="0" smtClean="0"/>
            <a:t>Бәсекелестік</a:t>
          </a:r>
          <a:endParaRPr lang="ru-RU" dirty="0"/>
        </a:p>
      </dgm:t>
    </dgm:pt>
    <dgm:pt modelId="{687A1754-66CE-4941-BC29-66B515E6ADBC}" type="parTrans" cxnId="{F98142B8-8C6E-4FD7-9990-8B0F7FB1C08C}">
      <dgm:prSet/>
      <dgm:spPr/>
      <dgm:t>
        <a:bodyPr/>
        <a:lstStyle/>
        <a:p>
          <a:endParaRPr lang="ru-RU"/>
        </a:p>
      </dgm:t>
    </dgm:pt>
    <dgm:pt modelId="{E816275B-9B50-4997-A8B7-C7D55525EE76}" type="sibTrans" cxnId="{F98142B8-8C6E-4FD7-9990-8B0F7FB1C08C}">
      <dgm:prSet/>
      <dgm:spPr/>
      <dgm:t>
        <a:bodyPr/>
        <a:lstStyle/>
        <a:p>
          <a:endParaRPr lang="ru-RU"/>
        </a:p>
      </dgm:t>
    </dgm:pt>
    <dgm:pt modelId="{BA8FCA16-EF68-4342-8337-58EB95E77C6A}">
      <dgm:prSet phldrT="[Текст]" phldr="1"/>
      <dgm:spPr/>
      <dgm:t>
        <a:bodyPr/>
        <a:lstStyle/>
        <a:p>
          <a:endParaRPr lang="ru-RU" dirty="0"/>
        </a:p>
      </dgm:t>
    </dgm:pt>
    <dgm:pt modelId="{0809041A-CB4F-413A-B535-72236338F493}" type="parTrans" cxnId="{EE37A8C5-009D-497F-AAC4-C8E62C4BED54}">
      <dgm:prSet/>
      <dgm:spPr/>
      <dgm:t>
        <a:bodyPr/>
        <a:lstStyle/>
        <a:p>
          <a:endParaRPr lang="ru-RU"/>
        </a:p>
      </dgm:t>
    </dgm:pt>
    <dgm:pt modelId="{B5C0AB7A-00C2-4350-A836-83F6583999A4}" type="sibTrans" cxnId="{EE37A8C5-009D-497F-AAC4-C8E62C4BED54}">
      <dgm:prSet/>
      <dgm:spPr/>
      <dgm:t>
        <a:bodyPr/>
        <a:lstStyle/>
        <a:p>
          <a:endParaRPr lang="ru-RU"/>
        </a:p>
      </dgm:t>
    </dgm:pt>
    <dgm:pt modelId="{574CDDBF-2C46-44C0-9F21-537F645AC1D6}">
      <dgm:prSet phldrT="[Текст]"/>
      <dgm:spPr/>
      <dgm:t>
        <a:bodyPr/>
        <a:lstStyle/>
        <a:p>
          <a:r>
            <a:rPr lang="kk-KZ" dirty="0" smtClean="0"/>
            <a:t>Симбиоз </a:t>
          </a:r>
          <a:endParaRPr lang="ru-RU" dirty="0"/>
        </a:p>
      </dgm:t>
    </dgm:pt>
    <dgm:pt modelId="{63FD2704-5FBB-4023-A7CF-C83CDEDA806E}" type="parTrans" cxnId="{1993FAFD-E8DE-4744-9AA4-2A0ED66627DB}">
      <dgm:prSet/>
      <dgm:spPr/>
      <dgm:t>
        <a:bodyPr/>
        <a:lstStyle/>
        <a:p>
          <a:endParaRPr lang="ru-RU"/>
        </a:p>
      </dgm:t>
    </dgm:pt>
    <dgm:pt modelId="{0DB3B066-E31E-4678-8224-E4216F3FE176}" type="sibTrans" cxnId="{1993FAFD-E8DE-4744-9AA4-2A0ED66627DB}">
      <dgm:prSet/>
      <dgm:spPr/>
      <dgm:t>
        <a:bodyPr/>
        <a:lstStyle/>
        <a:p>
          <a:endParaRPr lang="ru-RU"/>
        </a:p>
      </dgm:t>
    </dgm:pt>
    <dgm:pt modelId="{FEEC7946-D55E-4AD8-9154-40757DC6E66C}">
      <dgm:prSet phldrT="[Текст]"/>
      <dgm:spPr/>
      <dgm:t>
        <a:bodyPr/>
        <a:lstStyle/>
        <a:p>
          <a:r>
            <a:rPr lang="kk-KZ" dirty="0" smtClean="0"/>
            <a:t>Жыртқыштық</a:t>
          </a:r>
          <a:endParaRPr lang="ru-RU" dirty="0"/>
        </a:p>
      </dgm:t>
    </dgm:pt>
    <dgm:pt modelId="{03CA3B35-548B-44E1-BB96-F9662A3EFEB1}" type="parTrans" cxnId="{B6260F7B-A070-4283-81B5-3CFC28D09D22}">
      <dgm:prSet/>
      <dgm:spPr/>
      <dgm:t>
        <a:bodyPr/>
        <a:lstStyle/>
        <a:p>
          <a:endParaRPr lang="ru-RU"/>
        </a:p>
      </dgm:t>
    </dgm:pt>
    <dgm:pt modelId="{44F8E0A4-9AF5-4515-8CDC-71C927918EA0}" type="sibTrans" cxnId="{B6260F7B-A070-4283-81B5-3CFC28D09D22}">
      <dgm:prSet/>
      <dgm:spPr/>
      <dgm:t>
        <a:bodyPr/>
        <a:lstStyle/>
        <a:p>
          <a:endParaRPr lang="ru-RU"/>
        </a:p>
      </dgm:t>
    </dgm:pt>
    <dgm:pt modelId="{A18C0AF8-5D4F-4771-B15C-0D1FF38184C4}">
      <dgm:prSet phldrT="[Текст]"/>
      <dgm:spPr/>
      <dgm:t>
        <a:bodyPr/>
        <a:lstStyle/>
        <a:p>
          <a:endParaRPr lang="ru-RU" dirty="0"/>
        </a:p>
      </dgm:t>
    </dgm:pt>
    <dgm:pt modelId="{61CB970B-A684-48A6-86BC-45924FBE4AF2}" type="parTrans" cxnId="{2FA74D1F-A6F3-413E-81BE-A0C6E4A97856}">
      <dgm:prSet/>
      <dgm:spPr/>
      <dgm:t>
        <a:bodyPr/>
        <a:lstStyle/>
        <a:p>
          <a:endParaRPr lang="ru-RU"/>
        </a:p>
      </dgm:t>
    </dgm:pt>
    <dgm:pt modelId="{13A239B4-438D-44B7-9BEB-BB7C953E3BDB}" type="sibTrans" cxnId="{2FA74D1F-A6F3-413E-81BE-A0C6E4A97856}">
      <dgm:prSet/>
      <dgm:spPr/>
      <dgm:t>
        <a:bodyPr/>
        <a:lstStyle/>
        <a:p>
          <a:endParaRPr lang="ru-RU"/>
        </a:p>
      </dgm:t>
    </dgm:pt>
    <dgm:pt modelId="{6B31EC3B-35DF-43CE-8140-1BCF805913A4}">
      <dgm:prSet phldrT="[Текст]"/>
      <dgm:spPr/>
      <dgm:t>
        <a:bodyPr/>
        <a:lstStyle/>
        <a:p>
          <a:endParaRPr lang="ru-RU" dirty="0"/>
        </a:p>
      </dgm:t>
    </dgm:pt>
    <dgm:pt modelId="{E3AE9E44-AE69-408B-9598-1CFF8D61C757}" type="parTrans" cxnId="{802598B2-E9DF-4AC7-B999-7C30F2D6844A}">
      <dgm:prSet/>
      <dgm:spPr/>
      <dgm:t>
        <a:bodyPr/>
        <a:lstStyle/>
        <a:p>
          <a:endParaRPr lang="ru-RU"/>
        </a:p>
      </dgm:t>
    </dgm:pt>
    <dgm:pt modelId="{558C3ADD-7C5E-44A7-BB78-DC3A628B2A9E}" type="sibTrans" cxnId="{802598B2-E9DF-4AC7-B999-7C30F2D6844A}">
      <dgm:prSet/>
      <dgm:spPr/>
      <dgm:t>
        <a:bodyPr/>
        <a:lstStyle/>
        <a:p>
          <a:endParaRPr lang="ru-RU"/>
        </a:p>
      </dgm:t>
    </dgm:pt>
    <dgm:pt modelId="{B14C50AD-0DD3-4ED6-91A6-B9901DFE465E}">
      <dgm:prSet phldrT="[Текст]"/>
      <dgm:spPr/>
      <dgm:t>
        <a:bodyPr/>
        <a:lstStyle/>
        <a:p>
          <a:endParaRPr lang="ru-RU" dirty="0"/>
        </a:p>
      </dgm:t>
    </dgm:pt>
    <dgm:pt modelId="{01019F26-3DAF-4EF8-9B73-725E44A238A7}" type="parTrans" cxnId="{8CA02D1D-E991-4305-9F52-4092E4E356CD}">
      <dgm:prSet/>
      <dgm:spPr/>
      <dgm:t>
        <a:bodyPr/>
        <a:lstStyle/>
        <a:p>
          <a:endParaRPr lang="ru-RU"/>
        </a:p>
      </dgm:t>
    </dgm:pt>
    <dgm:pt modelId="{7A7126AB-EAFD-4A16-A470-59FC626EF05A}" type="sibTrans" cxnId="{8CA02D1D-E991-4305-9F52-4092E4E356CD}">
      <dgm:prSet/>
      <dgm:spPr/>
      <dgm:t>
        <a:bodyPr/>
        <a:lstStyle/>
        <a:p>
          <a:endParaRPr lang="ru-RU"/>
        </a:p>
      </dgm:t>
    </dgm:pt>
    <dgm:pt modelId="{BF644F67-7CBD-49E4-BA0A-40D06810A12C}">
      <dgm:prSet phldrT="[Текст]"/>
      <dgm:spPr/>
      <dgm:t>
        <a:bodyPr/>
        <a:lstStyle/>
        <a:p>
          <a:endParaRPr lang="ru-RU" dirty="0"/>
        </a:p>
      </dgm:t>
    </dgm:pt>
    <dgm:pt modelId="{65A5826B-E68C-4D28-AD23-23A63EE14F8E}" type="parTrans" cxnId="{961E7A21-F226-4BC6-B324-846D0CDBC7B6}">
      <dgm:prSet/>
      <dgm:spPr/>
      <dgm:t>
        <a:bodyPr/>
        <a:lstStyle/>
        <a:p>
          <a:endParaRPr lang="ru-RU"/>
        </a:p>
      </dgm:t>
    </dgm:pt>
    <dgm:pt modelId="{7653E958-046C-44EB-8713-46387A0FE7FC}" type="sibTrans" cxnId="{961E7A21-F226-4BC6-B324-846D0CDBC7B6}">
      <dgm:prSet/>
      <dgm:spPr/>
      <dgm:t>
        <a:bodyPr/>
        <a:lstStyle/>
        <a:p>
          <a:endParaRPr lang="ru-RU"/>
        </a:p>
      </dgm:t>
    </dgm:pt>
    <dgm:pt modelId="{864FBDCC-3682-4870-9E2F-1BFC6E0751C6}">
      <dgm:prSet/>
      <dgm:spPr/>
      <dgm:t>
        <a:bodyPr/>
        <a:lstStyle/>
        <a:p>
          <a:r>
            <a:rPr lang="kk-KZ" dirty="0" smtClean="0"/>
            <a:t>Комменсализм </a:t>
          </a:r>
          <a:endParaRPr lang="ru-RU" dirty="0"/>
        </a:p>
      </dgm:t>
    </dgm:pt>
    <dgm:pt modelId="{AEA8A560-6926-4153-B732-9FA9BD42DEC4}" type="parTrans" cxnId="{9E72186E-0F92-49AE-8C9B-F6F94A80AEA8}">
      <dgm:prSet/>
      <dgm:spPr/>
      <dgm:t>
        <a:bodyPr/>
        <a:lstStyle/>
        <a:p>
          <a:endParaRPr lang="ru-RU"/>
        </a:p>
      </dgm:t>
    </dgm:pt>
    <dgm:pt modelId="{251D4413-9F72-4B26-8BB4-C871FDBAD4AA}" type="sibTrans" cxnId="{9E72186E-0F92-49AE-8C9B-F6F94A80AEA8}">
      <dgm:prSet/>
      <dgm:spPr/>
      <dgm:t>
        <a:bodyPr/>
        <a:lstStyle/>
        <a:p>
          <a:endParaRPr lang="ru-RU"/>
        </a:p>
      </dgm:t>
    </dgm:pt>
    <dgm:pt modelId="{7CB17543-5CCC-4778-B63F-896E1A253C23}">
      <dgm:prSet/>
      <dgm:spPr/>
      <dgm:t>
        <a:bodyPr/>
        <a:lstStyle/>
        <a:p>
          <a:r>
            <a:rPr lang="kk-KZ" dirty="0" smtClean="0"/>
            <a:t>Кооперация </a:t>
          </a:r>
          <a:endParaRPr lang="ru-RU" dirty="0"/>
        </a:p>
      </dgm:t>
    </dgm:pt>
    <dgm:pt modelId="{2F1D95F8-AF0F-4E43-AF6C-1E4C50B94A3C}" type="parTrans" cxnId="{C04F0283-D635-4781-A703-2F511625243B}">
      <dgm:prSet/>
      <dgm:spPr/>
      <dgm:t>
        <a:bodyPr/>
        <a:lstStyle/>
        <a:p>
          <a:endParaRPr lang="ru-RU"/>
        </a:p>
      </dgm:t>
    </dgm:pt>
    <dgm:pt modelId="{0B1B8FBA-00C8-41BE-8B35-FD57C1A5880C}" type="sibTrans" cxnId="{C04F0283-D635-4781-A703-2F511625243B}">
      <dgm:prSet/>
      <dgm:spPr/>
      <dgm:t>
        <a:bodyPr/>
        <a:lstStyle/>
        <a:p>
          <a:endParaRPr lang="ru-RU"/>
        </a:p>
      </dgm:t>
    </dgm:pt>
    <dgm:pt modelId="{F5B67980-8FE9-4095-8D18-C82A9565C3AE}">
      <dgm:prSet/>
      <dgm:spPr/>
      <dgm:t>
        <a:bodyPr/>
        <a:lstStyle/>
        <a:p>
          <a:r>
            <a:rPr lang="kk-KZ" dirty="0" smtClean="0"/>
            <a:t>Бөлмелік </a:t>
          </a:r>
          <a:endParaRPr lang="ru-RU" dirty="0"/>
        </a:p>
      </dgm:t>
    </dgm:pt>
    <dgm:pt modelId="{0C418658-31D0-40E3-B119-F0860B7F638C}" type="parTrans" cxnId="{35B561EC-5E7A-4469-813A-CDF5662C3762}">
      <dgm:prSet/>
      <dgm:spPr/>
      <dgm:t>
        <a:bodyPr/>
        <a:lstStyle/>
        <a:p>
          <a:endParaRPr lang="ru-RU"/>
        </a:p>
      </dgm:t>
    </dgm:pt>
    <dgm:pt modelId="{BCA146EA-5659-465D-A353-04CA6390F287}" type="sibTrans" cxnId="{35B561EC-5E7A-4469-813A-CDF5662C3762}">
      <dgm:prSet/>
      <dgm:spPr/>
      <dgm:t>
        <a:bodyPr/>
        <a:lstStyle/>
        <a:p>
          <a:endParaRPr lang="ru-RU"/>
        </a:p>
      </dgm:t>
    </dgm:pt>
    <dgm:pt modelId="{F29B0FFA-755A-4F16-B7E5-D757678FE479}">
      <dgm:prSet/>
      <dgm:spPr/>
      <dgm:t>
        <a:bodyPr/>
        <a:lstStyle/>
        <a:p>
          <a:r>
            <a:rPr lang="kk-KZ" dirty="0" smtClean="0"/>
            <a:t>Мутуализм </a:t>
          </a:r>
          <a:endParaRPr lang="ru-RU" dirty="0"/>
        </a:p>
      </dgm:t>
    </dgm:pt>
    <dgm:pt modelId="{D57C6327-A028-492F-A5EA-7E1864442AC9}" type="parTrans" cxnId="{291F0BB2-1606-4849-9B6D-2007BE201ECC}">
      <dgm:prSet/>
      <dgm:spPr/>
      <dgm:t>
        <a:bodyPr/>
        <a:lstStyle/>
        <a:p>
          <a:endParaRPr lang="ru-RU"/>
        </a:p>
      </dgm:t>
    </dgm:pt>
    <dgm:pt modelId="{0671594F-02F4-4040-AEE7-63A7F6B1425F}" type="sibTrans" cxnId="{291F0BB2-1606-4849-9B6D-2007BE201ECC}">
      <dgm:prSet/>
      <dgm:spPr/>
      <dgm:t>
        <a:bodyPr/>
        <a:lstStyle/>
        <a:p>
          <a:endParaRPr lang="ru-RU"/>
        </a:p>
      </dgm:t>
    </dgm:pt>
    <dgm:pt modelId="{5F322FF4-B223-44DF-995A-E3EFD7AD839F}">
      <dgm:prSet phldrT="[Текст]" phldr="1"/>
      <dgm:spPr/>
      <dgm:t>
        <a:bodyPr/>
        <a:lstStyle/>
        <a:p>
          <a:endParaRPr lang="ru-RU" dirty="0"/>
        </a:p>
      </dgm:t>
    </dgm:pt>
    <dgm:pt modelId="{B9B98D77-097B-4ACC-AA16-D47D748D4C3A}" type="sibTrans" cxnId="{76FE984C-D290-425A-B014-1150040D2D57}">
      <dgm:prSet/>
      <dgm:spPr/>
      <dgm:t>
        <a:bodyPr/>
        <a:lstStyle/>
        <a:p>
          <a:endParaRPr lang="ru-RU"/>
        </a:p>
      </dgm:t>
    </dgm:pt>
    <dgm:pt modelId="{583A8F4B-4DD4-4A5A-A7BD-74C0D9DC4F4C}" type="parTrans" cxnId="{76FE984C-D290-425A-B014-1150040D2D57}">
      <dgm:prSet/>
      <dgm:spPr/>
      <dgm:t>
        <a:bodyPr/>
        <a:lstStyle/>
        <a:p>
          <a:endParaRPr lang="ru-RU"/>
        </a:p>
      </dgm:t>
    </dgm:pt>
    <dgm:pt modelId="{914DD0B0-68DC-440F-AA4A-E8007AFE041B}">
      <dgm:prSet phldrT="[Текст]"/>
      <dgm:spPr/>
      <dgm:t>
        <a:bodyPr/>
        <a:lstStyle/>
        <a:p>
          <a:endParaRPr lang="ru-RU" dirty="0"/>
        </a:p>
      </dgm:t>
    </dgm:pt>
    <dgm:pt modelId="{03B161C5-2C86-4988-862A-312998C3E118}" type="parTrans" cxnId="{83AD8894-1846-40E8-ADA3-1E89D34A9D4E}">
      <dgm:prSet/>
      <dgm:spPr/>
      <dgm:t>
        <a:bodyPr/>
        <a:lstStyle/>
        <a:p>
          <a:endParaRPr lang="ru-RU"/>
        </a:p>
      </dgm:t>
    </dgm:pt>
    <dgm:pt modelId="{83E4437D-8B68-4766-8E12-14EB860FCF2D}" type="sibTrans" cxnId="{83AD8894-1846-40E8-ADA3-1E89D34A9D4E}">
      <dgm:prSet/>
      <dgm:spPr/>
      <dgm:t>
        <a:bodyPr/>
        <a:lstStyle/>
        <a:p>
          <a:endParaRPr lang="ru-RU"/>
        </a:p>
      </dgm:t>
    </dgm:pt>
    <dgm:pt modelId="{CEB2F8BD-C1F2-467E-A9FB-05EBE52A930B}">
      <dgm:prSet/>
      <dgm:spPr/>
      <dgm:t>
        <a:bodyPr/>
        <a:lstStyle/>
        <a:p>
          <a:r>
            <a:rPr lang="kk-KZ" dirty="0" smtClean="0"/>
            <a:t>Паразитизм </a:t>
          </a:r>
          <a:endParaRPr lang="ru-RU" dirty="0"/>
        </a:p>
      </dgm:t>
    </dgm:pt>
    <dgm:pt modelId="{633BE63B-A1C2-438C-ADBE-084EE6FD2CCF}" type="parTrans" cxnId="{8C167E26-40A4-42E6-8255-D87E6FF0A01C}">
      <dgm:prSet/>
      <dgm:spPr/>
      <dgm:t>
        <a:bodyPr/>
        <a:lstStyle/>
        <a:p>
          <a:endParaRPr lang="ru-RU"/>
        </a:p>
      </dgm:t>
    </dgm:pt>
    <dgm:pt modelId="{82676121-8CD6-4D05-AD1C-AC659EB45010}" type="sibTrans" cxnId="{8C167E26-40A4-42E6-8255-D87E6FF0A01C}">
      <dgm:prSet/>
      <dgm:spPr/>
      <dgm:t>
        <a:bodyPr/>
        <a:lstStyle/>
        <a:p>
          <a:endParaRPr lang="ru-RU"/>
        </a:p>
      </dgm:t>
    </dgm:pt>
    <dgm:pt modelId="{AB4BA481-AE78-425F-9B02-41A70844C2A5}">
      <dgm:prSet phldrT="[Текст]"/>
      <dgm:spPr/>
      <dgm:t>
        <a:bodyPr/>
        <a:lstStyle/>
        <a:p>
          <a:endParaRPr lang="ru-RU" dirty="0"/>
        </a:p>
      </dgm:t>
    </dgm:pt>
    <dgm:pt modelId="{028873E8-81D9-41DD-B3C0-FD9163F32E73}" type="parTrans" cxnId="{D73B2FE1-EE43-4B55-B4DB-25B687F8B8DB}">
      <dgm:prSet/>
      <dgm:spPr/>
      <dgm:t>
        <a:bodyPr/>
        <a:lstStyle/>
        <a:p>
          <a:endParaRPr lang="ru-RU"/>
        </a:p>
      </dgm:t>
    </dgm:pt>
    <dgm:pt modelId="{F19C2504-8A7E-45AD-A445-355FA53D7182}" type="sibTrans" cxnId="{D73B2FE1-EE43-4B55-B4DB-25B687F8B8DB}">
      <dgm:prSet/>
      <dgm:spPr/>
      <dgm:t>
        <a:bodyPr/>
        <a:lstStyle/>
        <a:p>
          <a:endParaRPr lang="ru-RU"/>
        </a:p>
      </dgm:t>
    </dgm:pt>
    <dgm:pt modelId="{E6E57E84-85D5-4135-9623-75F81818AC47}">
      <dgm:prSet/>
      <dgm:spPr/>
      <dgm:t>
        <a:bodyPr/>
        <a:lstStyle/>
        <a:p>
          <a:r>
            <a:rPr lang="kk-KZ" dirty="0" smtClean="0"/>
            <a:t>Нейтралдық </a:t>
          </a:r>
          <a:endParaRPr lang="ru-RU" dirty="0"/>
        </a:p>
      </dgm:t>
    </dgm:pt>
    <dgm:pt modelId="{DDB3B9C8-42F9-4789-A4FB-9DE35DD19036}" type="parTrans" cxnId="{30B73525-33D9-480C-A9A2-DD72BD8FED9F}">
      <dgm:prSet/>
      <dgm:spPr/>
      <dgm:t>
        <a:bodyPr/>
        <a:lstStyle/>
        <a:p>
          <a:endParaRPr lang="ru-RU"/>
        </a:p>
      </dgm:t>
    </dgm:pt>
    <dgm:pt modelId="{AA5D5798-14F9-4488-8739-237ACA158A7D}" type="sibTrans" cxnId="{30B73525-33D9-480C-A9A2-DD72BD8FED9F}">
      <dgm:prSet/>
      <dgm:spPr/>
      <dgm:t>
        <a:bodyPr/>
        <a:lstStyle/>
        <a:p>
          <a:endParaRPr lang="ru-RU"/>
        </a:p>
      </dgm:t>
    </dgm:pt>
    <dgm:pt modelId="{833CAAFB-B4D3-4227-BCA6-C629DAD3EB10}" type="pres">
      <dgm:prSet presAssocID="{46E7FEE4-C9C7-468A-8806-7672F7B4CA63}" presName="linearFlow" presStyleCnt="0">
        <dgm:presLayoutVars>
          <dgm:dir/>
          <dgm:animLvl val="lvl"/>
          <dgm:resizeHandles val="exact"/>
        </dgm:presLayoutVars>
      </dgm:prSet>
      <dgm:spPr/>
      <dgm:t>
        <a:bodyPr/>
        <a:lstStyle/>
        <a:p>
          <a:endParaRPr lang="ru-RU"/>
        </a:p>
      </dgm:t>
    </dgm:pt>
    <dgm:pt modelId="{FBFCE279-CAFB-4D05-AE1A-D49FBB7C682D}" type="pres">
      <dgm:prSet presAssocID="{A5875D39-2CF7-4159-AB7C-CD09F54DD935}" presName="composite" presStyleCnt="0"/>
      <dgm:spPr/>
    </dgm:pt>
    <dgm:pt modelId="{CA69D3F2-2FF8-4EDB-8A3E-1F4C646B9CF6}" type="pres">
      <dgm:prSet presAssocID="{A5875D39-2CF7-4159-AB7C-CD09F54DD935}" presName="parentText" presStyleLbl="alignNode1" presStyleIdx="0" presStyleCnt="9">
        <dgm:presLayoutVars>
          <dgm:chMax val="1"/>
          <dgm:bulletEnabled val="1"/>
        </dgm:presLayoutVars>
      </dgm:prSet>
      <dgm:spPr/>
      <dgm:t>
        <a:bodyPr/>
        <a:lstStyle/>
        <a:p>
          <a:endParaRPr lang="ru-RU"/>
        </a:p>
      </dgm:t>
    </dgm:pt>
    <dgm:pt modelId="{FC944296-1F00-4CE0-BE01-9CDADE39F66B}" type="pres">
      <dgm:prSet presAssocID="{A5875D39-2CF7-4159-AB7C-CD09F54DD935}" presName="descendantText" presStyleLbl="alignAcc1" presStyleIdx="0" presStyleCnt="9">
        <dgm:presLayoutVars>
          <dgm:bulletEnabled val="1"/>
        </dgm:presLayoutVars>
      </dgm:prSet>
      <dgm:spPr/>
      <dgm:t>
        <a:bodyPr/>
        <a:lstStyle/>
        <a:p>
          <a:endParaRPr lang="ru-RU"/>
        </a:p>
      </dgm:t>
    </dgm:pt>
    <dgm:pt modelId="{394D061C-A471-42A2-8DCE-FEE40809E577}" type="pres">
      <dgm:prSet presAssocID="{008676AC-F8CA-4C08-9840-E75AEA50C554}" presName="sp" presStyleCnt="0"/>
      <dgm:spPr/>
    </dgm:pt>
    <dgm:pt modelId="{248015AA-9066-44D2-AF6F-0E684EB76237}" type="pres">
      <dgm:prSet presAssocID="{BA8FCA16-EF68-4342-8337-58EB95E77C6A}" presName="composite" presStyleCnt="0"/>
      <dgm:spPr/>
    </dgm:pt>
    <dgm:pt modelId="{AF2F444D-A941-4834-9802-93BF9AF1CDED}" type="pres">
      <dgm:prSet presAssocID="{BA8FCA16-EF68-4342-8337-58EB95E77C6A}" presName="parentText" presStyleLbl="alignNode1" presStyleIdx="1" presStyleCnt="9">
        <dgm:presLayoutVars>
          <dgm:chMax val="1"/>
          <dgm:bulletEnabled val="1"/>
        </dgm:presLayoutVars>
      </dgm:prSet>
      <dgm:spPr/>
      <dgm:t>
        <a:bodyPr/>
        <a:lstStyle/>
        <a:p>
          <a:endParaRPr lang="ru-RU"/>
        </a:p>
      </dgm:t>
    </dgm:pt>
    <dgm:pt modelId="{7DA9B03D-9800-4F81-93DE-FFA429935F77}" type="pres">
      <dgm:prSet presAssocID="{BA8FCA16-EF68-4342-8337-58EB95E77C6A}" presName="descendantText" presStyleLbl="alignAcc1" presStyleIdx="1" presStyleCnt="9">
        <dgm:presLayoutVars>
          <dgm:bulletEnabled val="1"/>
        </dgm:presLayoutVars>
      </dgm:prSet>
      <dgm:spPr/>
      <dgm:t>
        <a:bodyPr/>
        <a:lstStyle/>
        <a:p>
          <a:endParaRPr lang="ru-RU"/>
        </a:p>
      </dgm:t>
    </dgm:pt>
    <dgm:pt modelId="{0859E629-0279-41F7-9C2A-CFF0B1B554F5}" type="pres">
      <dgm:prSet presAssocID="{B5C0AB7A-00C2-4350-A836-83F6583999A4}" presName="sp" presStyleCnt="0"/>
      <dgm:spPr/>
    </dgm:pt>
    <dgm:pt modelId="{0819070F-A23B-469C-95C4-AC42EFEC57B8}" type="pres">
      <dgm:prSet presAssocID="{5F322FF4-B223-44DF-995A-E3EFD7AD839F}" presName="composite" presStyleCnt="0"/>
      <dgm:spPr/>
    </dgm:pt>
    <dgm:pt modelId="{15BEE8A0-10F2-43BE-882D-CD28AFBD4970}" type="pres">
      <dgm:prSet presAssocID="{5F322FF4-B223-44DF-995A-E3EFD7AD839F}" presName="parentText" presStyleLbl="alignNode1" presStyleIdx="2" presStyleCnt="9">
        <dgm:presLayoutVars>
          <dgm:chMax val="1"/>
          <dgm:bulletEnabled val="1"/>
        </dgm:presLayoutVars>
      </dgm:prSet>
      <dgm:spPr/>
      <dgm:t>
        <a:bodyPr/>
        <a:lstStyle/>
        <a:p>
          <a:endParaRPr lang="ru-RU"/>
        </a:p>
      </dgm:t>
    </dgm:pt>
    <dgm:pt modelId="{32C82227-FBE2-4777-B978-124F5D2F7433}" type="pres">
      <dgm:prSet presAssocID="{5F322FF4-B223-44DF-995A-E3EFD7AD839F}" presName="descendantText" presStyleLbl="alignAcc1" presStyleIdx="2" presStyleCnt="9">
        <dgm:presLayoutVars>
          <dgm:bulletEnabled val="1"/>
        </dgm:presLayoutVars>
      </dgm:prSet>
      <dgm:spPr/>
      <dgm:t>
        <a:bodyPr/>
        <a:lstStyle/>
        <a:p>
          <a:endParaRPr lang="ru-RU"/>
        </a:p>
      </dgm:t>
    </dgm:pt>
    <dgm:pt modelId="{F73F35DC-5201-4C0E-A392-A2B8E67A74FC}" type="pres">
      <dgm:prSet presAssocID="{B9B98D77-097B-4ACC-AA16-D47D748D4C3A}" presName="sp" presStyleCnt="0"/>
      <dgm:spPr/>
    </dgm:pt>
    <dgm:pt modelId="{ACB7C2CB-5C33-4A16-92BF-EF78489FD1C7}" type="pres">
      <dgm:prSet presAssocID="{6B31EC3B-35DF-43CE-8140-1BCF805913A4}" presName="composite" presStyleCnt="0"/>
      <dgm:spPr/>
    </dgm:pt>
    <dgm:pt modelId="{D4E813B3-F71B-47A7-86F4-B8F6FC0DF533}" type="pres">
      <dgm:prSet presAssocID="{6B31EC3B-35DF-43CE-8140-1BCF805913A4}" presName="parentText" presStyleLbl="alignNode1" presStyleIdx="3" presStyleCnt="9">
        <dgm:presLayoutVars>
          <dgm:chMax val="1"/>
          <dgm:bulletEnabled val="1"/>
        </dgm:presLayoutVars>
      </dgm:prSet>
      <dgm:spPr/>
      <dgm:t>
        <a:bodyPr/>
        <a:lstStyle/>
        <a:p>
          <a:endParaRPr lang="ru-RU"/>
        </a:p>
      </dgm:t>
    </dgm:pt>
    <dgm:pt modelId="{14EAAE12-E180-456D-9396-A35AF3454CB8}" type="pres">
      <dgm:prSet presAssocID="{6B31EC3B-35DF-43CE-8140-1BCF805913A4}" presName="descendantText" presStyleLbl="alignAcc1" presStyleIdx="3" presStyleCnt="9">
        <dgm:presLayoutVars>
          <dgm:bulletEnabled val="1"/>
        </dgm:presLayoutVars>
      </dgm:prSet>
      <dgm:spPr/>
      <dgm:t>
        <a:bodyPr/>
        <a:lstStyle/>
        <a:p>
          <a:endParaRPr lang="ru-RU"/>
        </a:p>
      </dgm:t>
    </dgm:pt>
    <dgm:pt modelId="{7DA3F4AE-572B-4B4F-AF36-ADD76063F75D}" type="pres">
      <dgm:prSet presAssocID="{558C3ADD-7C5E-44A7-BB78-DC3A628B2A9E}" presName="sp" presStyleCnt="0"/>
      <dgm:spPr/>
    </dgm:pt>
    <dgm:pt modelId="{5C906A99-CC81-40B9-A114-162BF921AE6F}" type="pres">
      <dgm:prSet presAssocID="{B14C50AD-0DD3-4ED6-91A6-B9901DFE465E}" presName="composite" presStyleCnt="0"/>
      <dgm:spPr/>
    </dgm:pt>
    <dgm:pt modelId="{331D3604-92EA-4F60-8724-AE61D89AE150}" type="pres">
      <dgm:prSet presAssocID="{B14C50AD-0DD3-4ED6-91A6-B9901DFE465E}" presName="parentText" presStyleLbl="alignNode1" presStyleIdx="4" presStyleCnt="9">
        <dgm:presLayoutVars>
          <dgm:chMax val="1"/>
          <dgm:bulletEnabled val="1"/>
        </dgm:presLayoutVars>
      </dgm:prSet>
      <dgm:spPr/>
      <dgm:t>
        <a:bodyPr/>
        <a:lstStyle/>
        <a:p>
          <a:endParaRPr lang="ru-RU"/>
        </a:p>
      </dgm:t>
    </dgm:pt>
    <dgm:pt modelId="{330DB27B-4EF6-4C18-BF7D-198CAD60827F}" type="pres">
      <dgm:prSet presAssocID="{B14C50AD-0DD3-4ED6-91A6-B9901DFE465E}" presName="descendantText" presStyleLbl="alignAcc1" presStyleIdx="4" presStyleCnt="9">
        <dgm:presLayoutVars>
          <dgm:bulletEnabled val="1"/>
        </dgm:presLayoutVars>
      </dgm:prSet>
      <dgm:spPr/>
      <dgm:t>
        <a:bodyPr/>
        <a:lstStyle/>
        <a:p>
          <a:endParaRPr lang="ru-RU"/>
        </a:p>
      </dgm:t>
    </dgm:pt>
    <dgm:pt modelId="{CF4F546A-1102-4DD3-B0EA-6457192D5D93}" type="pres">
      <dgm:prSet presAssocID="{7A7126AB-EAFD-4A16-A470-59FC626EF05A}" presName="sp" presStyleCnt="0"/>
      <dgm:spPr/>
    </dgm:pt>
    <dgm:pt modelId="{9F43B982-E062-418D-9927-B5380DF22166}" type="pres">
      <dgm:prSet presAssocID="{BF644F67-7CBD-49E4-BA0A-40D06810A12C}" presName="composite" presStyleCnt="0"/>
      <dgm:spPr/>
    </dgm:pt>
    <dgm:pt modelId="{80BC5CC2-F1A2-4439-B561-042CD28FCBAC}" type="pres">
      <dgm:prSet presAssocID="{BF644F67-7CBD-49E4-BA0A-40D06810A12C}" presName="parentText" presStyleLbl="alignNode1" presStyleIdx="5" presStyleCnt="9">
        <dgm:presLayoutVars>
          <dgm:chMax val="1"/>
          <dgm:bulletEnabled val="1"/>
        </dgm:presLayoutVars>
      </dgm:prSet>
      <dgm:spPr/>
      <dgm:t>
        <a:bodyPr/>
        <a:lstStyle/>
        <a:p>
          <a:endParaRPr lang="ru-RU"/>
        </a:p>
      </dgm:t>
    </dgm:pt>
    <dgm:pt modelId="{A06616CB-3A40-4600-94A0-0AE1BAF02596}" type="pres">
      <dgm:prSet presAssocID="{BF644F67-7CBD-49E4-BA0A-40D06810A12C}" presName="descendantText" presStyleLbl="alignAcc1" presStyleIdx="5" presStyleCnt="9">
        <dgm:presLayoutVars>
          <dgm:bulletEnabled val="1"/>
        </dgm:presLayoutVars>
      </dgm:prSet>
      <dgm:spPr/>
      <dgm:t>
        <a:bodyPr/>
        <a:lstStyle/>
        <a:p>
          <a:endParaRPr lang="ru-RU"/>
        </a:p>
      </dgm:t>
    </dgm:pt>
    <dgm:pt modelId="{3F4C15BC-F66F-4F4B-B881-A2CA52EE93CD}" type="pres">
      <dgm:prSet presAssocID="{7653E958-046C-44EB-8713-46387A0FE7FC}" presName="sp" presStyleCnt="0"/>
      <dgm:spPr/>
    </dgm:pt>
    <dgm:pt modelId="{EEFB67F2-73C5-4667-82F3-9FDDE5548C2B}" type="pres">
      <dgm:prSet presAssocID="{914DD0B0-68DC-440F-AA4A-E8007AFE041B}" presName="composite" presStyleCnt="0"/>
      <dgm:spPr/>
    </dgm:pt>
    <dgm:pt modelId="{37F0BBA0-993B-46F0-80C2-FF5185B3FF13}" type="pres">
      <dgm:prSet presAssocID="{914DD0B0-68DC-440F-AA4A-E8007AFE041B}" presName="parentText" presStyleLbl="alignNode1" presStyleIdx="6" presStyleCnt="9">
        <dgm:presLayoutVars>
          <dgm:chMax val="1"/>
          <dgm:bulletEnabled val="1"/>
        </dgm:presLayoutVars>
      </dgm:prSet>
      <dgm:spPr/>
      <dgm:t>
        <a:bodyPr/>
        <a:lstStyle/>
        <a:p>
          <a:endParaRPr lang="ru-RU"/>
        </a:p>
      </dgm:t>
    </dgm:pt>
    <dgm:pt modelId="{2EA1EA67-DBD6-4FFD-A4B9-5CDBFF4ED0D5}" type="pres">
      <dgm:prSet presAssocID="{914DD0B0-68DC-440F-AA4A-E8007AFE041B}" presName="descendantText" presStyleLbl="alignAcc1" presStyleIdx="6" presStyleCnt="9">
        <dgm:presLayoutVars>
          <dgm:bulletEnabled val="1"/>
        </dgm:presLayoutVars>
      </dgm:prSet>
      <dgm:spPr/>
      <dgm:t>
        <a:bodyPr/>
        <a:lstStyle/>
        <a:p>
          <a:endParaRPr lang="ru-RU"/>
        </a:p>
      </dgm:t>
    </dgm:pt>
    <dgm:pt modelId="{B37224E1-27F0-4387-BD8B-8AC9F6AA8330}" type="pres">
      <dgm:prSet presAssocID="{83E4437D-8B68-4766-8E12-14EB860FCF2D}" presName="sp" presStyleCnt="0"/>
      <dgm:spPr/>
    </dgm:pt>
    <dgm:pt modelId="{4B489E21-CACB-47E0-A7E4-FB0CC54E3A34}" type="pres">
      <dgm:prSet presAssocID="{AB4BA481-AE78-425F-9B02-41A70844C2A5}" presName="composite" presStyleCnt="0"/>
      <dgm:spPr/>
    </dgm:pt>
    <dgm:pt modelId="{DFEB7401-BD80-4CD0-9B7C-5B243E15855A}" type="pres">
      <dgm:prSet presAssocID="{AB4BA481-AE78-425F-9B02-41A70844C2A5}" presName="parentText" presStyleLbl="alignNode1" presStyleIdx="7" presStyleCnt="9">
        <dgm:presLayoutVars>
          <dgm:chMax val="1"/>
          <dgm:bulletEnabled val="1"/>
        </dgm:presLayoutVars>
      </dgm:prSet>
      <dgm:spPr/>
      <dgm:t>
        <a:bodyPr/>
        <a:lstStyle/>
        <a:p>
          <a:endParaRPr lang="ru-RU"/>
        </a:p>
      </dgm:t>
    </dgm:pt>
    <dgm:pt modelId="{20ED606A-BE6F-4B60-B9BE-5EB9552DAD17}" type="pres">
      <dgm:prSet presAssocID="{AB4BA481-AE78-425F-9B02-41A70844C2A5}" presName="descendantText" presStyleLbl="alignAcc1" presStyleIdx="7" presStyleCnt="9">
        <dgm:presLayoutVars>
          <dgm:bulletEnabled val="1"/>
        </dgm:presLayoutVars>
      </dgm:prSet>
      <dgm:spPr/>
      <dgm:t>
        <a:bodyPr/>
        <a:lstStyle/>
        <a:p>
          <a:endParaRPr lang="ru-RU"/>
        </a:p>
      </dgm:t>
    </dgm:pt>
    <dgm:pt modelId="{BB31FE1D-AA69-4ACA-B2AB-FE06836D71A9}" type="pres">
      <dgm:prSet presAssocID="{F19C2504-8A7E-45AD-A445-355FA53D7182}" presName="sp" presStyleCnt="0"/>
      <dgm:spPr/>
    </dgm:pt>
    <dgm:pt modelId="{8BB081A5-927D-462D-B647-60D710E2BBBD}" type="pres">
      <dgm:prSet presAssocID="{A18C0AF8-5D4F-4771-B15C-0D1FF38184C4}" presName="composite" presStyleCnt="0"/>
      <dgm:spPr/>
    </dgm:pt>
    <dgm:pt modelId="{C0F3CBC2-A2F0-404B-8420-B7725B25EC99}" type="pres">
      <dgm:prSet presAssocID="{A18C0AF8-5D4F-4771-B15C-0D1FF38184C4}" presName="parentText" presStyleLbl="alignNode1" presStyleIdx="8" presStyleCnt="9">
        <dgm:presLayoutVars>
          <dgm:chMax val="1"/>
          <dgm:bulletEnabled val="1"/>
        </dgm:presLayoutVars>
      </dgm:prSet>
      <dgm:spPr/>
      <dgm:t>
        <a:bodyPr/>
        <a:lstStyle/>
        <a:p>
          <a:endParaRPr lang="ru-RU"/>
        </a:p>
      </dgm:t>
    </dgm:pt>
    <dgm:pt modelId="{16C3ADB5-215E-49A6-8F17-F5A9BACC33C6}" type="pres">
      <dgm:prSet presAssocID="{A18C0AF8-5D4F-4771-B15C-0D1FF38184C4}" presName="descendantText" presStyleLbl="alignAcc1" presStyleIdx="8" presStyleCnt="9" custLinFactNeighborX="329" custLinFactNeighborY="12397">
        <dgm:presLayoutVars>
          <dgm:bulletEnabled val="1"/>
        </dgm:presLayoutVars>
      </dgm:prSet>
      <dgm:spPr/>
      <dgm:t>
        <a:bodyPr/>
        <a:lstStyle/>
        <a:p>
          <a:endParaRPr lang="ru-RU"/>
        </a:p>
      </dgm:t>
    </dgm:pt>
  </dgm:ptLst>
  <dgm:cxnLst>
    <dgm:cxn modelId="{2FA74D1F-A6F3-413E-81BE-A0C6E4A97856}" srcId="{46E7FEE4-C9C7-468A-8806-7672F7B4CA63}" destId="{A18C0AF8-5D4F-4771-B15C-0D1FF38184C4}" srcOrd="8" destOrd="0" parTransId="{61CB970B-A684-48A6-86BC-45924FBE4AF2}" sibTransId="{13A239B4-438D-44B7-9BEB-BB7C953E3BDB}"/>
    <dgm:cxn modelId="{BDFEEBAB-C795-4E2A-9E30-97EE05C7B082}" type="presOf" srcId="{BF644F67-7CBD-49E4-BA0A-40D06810A12C}" destId="{80BC5CC2-F1A2-4439-B561-042CD28FCBAC}" srcOrd="0" destOrd="0" presId="urn:microsoft.com/office/officeart/2005/8/layout/chevron2"/>
    <dgm:cxn modelId="{A5DACC7A-2F3A-4A3B-A235-F19D4BDA93FE}" type="presOf" srcId="{E6E57E84-85D5-4135-9623-75F81818AC47}" destId="{20ED606A-BE6F-4B60-B9BE-5EB9552DAD17}" srcOrd="0" destOrd="0" presId="urn:microsoft.com/office/officeart/2005/8/layout/chevron2"/>
    <dgm:cxn modelId="{87FBC4A9-908F-468C-87C7-0599C0BCFB5A}" type="presOf" srcId="{BA8FCA16-EF68-4342-8337-58EB95E77C6A}" destId="{AF2F444D-A941-4834-9802-93BF9AF1CDED}" srcOrd="0" destOrd="0" presId="urn:microsoft.com/office/officeart/2005/8/layout/chevron2"/>
    <dgm:cxn modelId="{35B561EC-5E7A-4469-813A-CDF5662C3762}" srcId="{B14C50AD-0DD3-4ED6-91A6-B9901DFE465E}" destId="{F5B67980-8FE9-4095-8D18-C82A9565C3AE}" srcOrd="0" destOrd="0" parTransId="{0C418658-31D0-40E3-B119-F0860B7F638C}" sibTransId="{BCA146EA-5659-465D-A353-04CA6390F287}"/>
    <dgm:cxn modelId="{8C167E26-40A4-42E6-8255-D87E6FF0A01C}" srcId="{914DD0B0-68DC-440F-AA4A-E8007AFE041B}" destId="{CEB2F8BD-C1F2-467E-A9FB-05EBE52A930B}" srcOrd="0" destOrd="0" parTransId="{633BE63B-A1C2-438C-ADBE-084EE6FD2CCF}" sibTransId="{82676121-8CD6-4D05-AD1C-AC659EB45010}"/>
    <dgm:cxn modelId="{0ECDBC66-A28B-4387-94CA-17F522BFF652}" type="presOf" srcId="{B14C50AD-0DD3-4ED6-91A6-B9901DFE465E}" destId="{331D3604-92EA-4F60-8724-AE61D89AE150}" srcOrd="0" destOrd="0" presId="urn:microsoft.com/office/officeart/2005/8/layout/chevron2"/>
    <dgm:cxn modelId="{1993FAFD-E8DE-4744-9AA4-2A0ED66627DB}" srcId="{BA8FCA16-EF68-4342-8337-58EB95E77C6A}" destId="{574CDDBF-2C46-44C0-9F21-537F645AC1D6}" srcOrd="0" destOrd="0" parTransId="{63FD2704-5FBB-4023-A7CF-C83CDEDA806E}" sibTransId="{0DB3B066-E31E-4678-8224-E4216F3FE176}"/>
    <dgm:cxn modelId="{264330ED-6C6F-4E2B-A9E2-59AF80F8F20F}" type="presOf" srcId="{914DD0B0-68DC-440F-AA4A-E8007AFE041B}" destId="{37F0BBA0-993B-46F0-80C2-FF5185B3FF13}" srcOrd="0" destOrd="0" presId="urn:microsoft.com/office/officeart/2005/8/layout/chevron2"/>
    <dgm:cxn modelId="{8CA02D1D-E991-4305-9F52-4092E4E356CD}" srcId="{46E7FEE4-C9C7-468A-8806-7672F7B4CA63}" destId="{B14C50AD-0DD3-4ED6-91A6-B9901DFE465E}" srcOrd="4" destOrd="0" parTransId="{01019F26-3DAF-4EF8-9B73-725E44A238A7}" sibTransId="{7A7126AB-EAFD-4A16-A470-59FC626EF05A}"/>
    <dgm:cxn modelId="{B6FCDC44-F6C5-4F80-9D25-4042ECBEC00F}" type="presOf" srcId="{46E7FEE4-C9C7-468A-8806-7672F7B4CA63}" destId="{833CAAFB-B4D3-4227-BCA6-C629DAD3EB10}" srcOrd="0" destOrd="0" presId="urn:microsoft.com/office/officeart/2005/8/layout/chevron2"/>
    <dgm:cxn modelId="{76FE984C-D290-425A-B014-1150040D2D57}" srcId="{46E7FEE4-C9C7-468A-8806-7672F7B4CA63}" destId="{5F322FF4-B223-44DF-995A-E3EFD7AD839F}" srcOrd="2" destOrd="0" parTransId="{583A8F4B-4DD4-4A5A-A7BD-74C0D9DC4F4C}" sibTransId="{B9B98D77-097B-4ACC-AA16-D47D748D4C3A}"/>
    <dgm:cxn modelId="{B6260F7B-A070-4283-81B5-3CFC28D09D22}" srcId="{A18C0AF8-5D4F-4771-B15C-0D1FF38184C4}" destId="{FEEC7946-D55E-4AD8-9154-40757DC6E66C}" srcOrd="0" destOrd="0" parTransId="{03CA3B35-548B-44E1-BB96-F9662A3EFEB1}" sibTransId="{44F8E0A4-9AF5-4515-8CDC-71C927918EA0}"/>
    <dgm:cxn modelId="{C04F0283-D635-4781-A703-2F511625243B}" srcId="{6B31EC3B-35DF-43CE-8140-1BCF805913A4}" destId="{7CB17543-5CCC-4778-B63F-896E1A253C23}" srcOrd="0" destOrd="0" parTransId="{2F1D95F8-AF0F-4E43-AF6C-1E4C50B94A3C}" sibTransId="{0B1B8FBA-00C8-41BE-8B35-FD57C1A5880C}"/>
    <dgm:cxn modelId="{EE37A8C5-009D-497F-AAC4-C8E62C4BED54}" srcId="{46E7FEE4-C9C7-468A-8806-7672F7B4CA63}" destId="{BA8FCA16-EF68-4342-8337-58EB95E77C6A}" srcOrd="1" destOrd="0" parTransId="{0809041A-CB4F-413A-B535-72236338F493}" sibTransId="{B5C0AB7A-00C2-4350-A836-83F6583999A4}"/>
    <dgm:cxn modelId="{644DFFBE-247C-4507-B4A4-36E635361E66}" type="presOf" srcId="{A5875D39-2CF7-4159-AB7C-CD09F54DD935}" destId="{CA69D3F2-2FF8-4EDB-8A3E-1F4C646B9CF6}" srcOrd="0" destOrd="0" presId="urn:microsoft.com/office/officeart/2005/8/layout/chevron2"/>
    <dgm:cxn modelId="{961E7A21-F226-4BC6-B324-846D0CDBC7B6}" srcId="{46E7FEE4-C9C7-468A-8806-7672F7B4CA63}" destId="{BF644F67-7CBD-49E4-BA0A-40D06810A12C}" srcOrd="5" destOrd="0" parTransId="{65A5826B-E68C-4D28-AD23-23A63EE14F8E}" sibTransId="{7653E958-046C-44EB-8713-46387A0FE7FC}"/>
    <dgm:cxn modelId="{84071B84-C5EF-448D-9A66-FD8D28173C24}" type="presOf" srcId="{574CDDBF-2C46-44C0-9F21-537F645AC1D6}" destId="{7DA9B03D-9800-4F81-93DE-FFA429935F77}" srcOrd="0" destOrd="0" presId="urn:microsoft.com/office/officeart/2005/8/layout/chevron2"/>
    <dgm:cxn modelId="{26897384-4B11-49F2-B491-E6C79038C3D8}" type="presOf" srcId="{AB4BA481-AE78-425F-9B02-41A70844C2A5}" destId="{DFEB7401-BD80-4CD0-9B7C-5B243E15855A}" srcOrd="0" destOrd="0" presId="urn:microsoft.com/office/officeart/2005/8/layout/chevron2"/>
    <dgm:cxn modelId="{D73B2FE1-EE43-4B55-B4DB-25B687F8B8DB}" srcId="{46E7FEE4-C9C7-468A-8806-7672F7B4CA63}" destId="{AB4BA481-AE78-425F-9B02-41A70844C2A5}" srcOrd="7" destOrd="0" parTransId="{028873E8-81D9-41DD-B3C0-FD9163F32E73}" sibTransId="{F19C2504-8A7E-45AD-A445-355FA53D7182}"/>
    <dgm:cxn modelId="{F98142B8-8C6E-4FD7-9990-8B0F7FB1C08C}" srcId="{A5875D39-2CF7-4159-AB7C-CD09F54DD935}" destId="{26044683-B02A-4A3B-8BD9-F3A93FE808B6}" srcOrd="0" destOrd="0" parTransId="{687A1754-66CE-4941-BC29-66B515E6ADBC}" sibTransId="{E816275B-9B50-4997-A8B7-C7D55525EE76}"/>
    <dgm:cxn modelId="{83AD8894-1846-40E8-ADA3-1E89D34A9D4E}" srcId="{46E7FEE4-C9C7-468A-8806-7672F7B4CA63}" destId="{914DD0B0-68DC-440F-AA4A-E8007AFE041B}" srcOrd="6" destOrd="0" parTransId="{03B161C5-2C86-4988-862A-312998C3E118}" sibTransId="{83E4437D-8B68-4766-8E12-14EB860FCF2D}"/>
    <dgm:cxn modelId="{0988DF95-E1A6-47B4-9C8F-349E94EF6BC4}" type="presOf" srcId="{6B31EC3B-35DF-43CE-8140-1BCF805913A4}" destId="{D4E813B3-F71B-47A7-86F4-B8F6FC0DF533}" srcOrd="0" destOrd="0" presId="urn:microsoft.com/office/officeart/2005/8/layout/chevron2"/>
    <dgm:cxn modelId="{7A207A0E-4337-4FE4-BFAF-20B8B857D1F2}" type="presOf" srcId="{CEB2F8BD-C1F2-467E-A9FB-05EBE52A930B}" destId="{2EA1EA67-DBD6-4FFD-A4B9-5CDBFF4ED0D5}" srcOrd="0" destOrd="0" presId="urn:microsoft.com/office/officeart/2005/8/layout/chevron2"/>
    <dgm:cxn modelId="{BB2D071A-9868-4DB7-A728-8B6DBA7C4917}" type="presOf" srcId="{FEEC7946-D55E-4AD8-9154-40757DC6E66C}" destId="{16C3ADB5-215E-49A6-8F17-F5A9BACC33C6}" srcOrd="0" destOrd="0" presId="urn:microsoft.com/office/officeart/2005/8/layout/chevron2"/>
    <dgm:cxn modelId="{163ED5D4-0164-4C8D-9593-29A8EB037371}" type="presOf" srcId="{5F322FF4-B223-44DF-995A-E3EFD7AD839F}" destId="{15BEE8A0-10F2-43BE-882D-CD28AFBD4970}" srcOrd="0" destOrd="0" presId="urn:microsoft.com/office/officeart/2005/8/layout/chevron2"/>
    <dgm:cxn modelId="{11D4BD3D-F413-485C-9377-AE635EB06B0F}" type="presOf" srcId="{7CB17543-5CCC-4778-B63F-896E1A253C23}" destId="{14EAAE12-E180-456D-9396-A35AF3454CB8}" srcOrd="0" destOrd="0" presId="urn:microsoft.com/office/officeart/2005/8/layout/chevron2"/>
    <dgm:cxn modelId="{30B73525-33D9-480C-A9A2-DD72BD8FED9F}" srcId="{AB4BA481-AE78-425F-9B02-41A70844C2A5}" destId="{E6E57E84-85D5-4135-9623-75F81818AC47}" srcOrd="0" destOrd="0" parTransId="{DDB3B9C8-42F9-4789-A4FB-9DE35DD19036}" sibTransId="{AA5D5798-14F9-4488-8739-237ACA158A7D}"/>
    <dgm:cxn modelId="{9E72186E-0F92-49AE-8C9B-F6F94A80AEA8}" srcId="{5F322FF4-B223-44DF-995A-E3EFD7AD839F}" destId="{864FBDCC-3682-4870-9E2F-1BFC6E0751C6}" srcOrd="0" destOrd="0" parTransId="{AEA8A560-6926-4153-B732-9FA9BD42DEC4}" sibTransId="{251D4413-9F72-4B26-8BB4-C871FDBAD4AA}"/>
    <dgm:cxn modelId="{D7F730A8-9C8E-47CE-843A-A23412257E6F}" type="presOf" srcId="{864FBDCC-3682-4870-9E2F-1BFC6E0751C6}" destId="{32C82227-FBE2-4777-B978-124F5D2F7433}" srcOrd="0" destOrd="0" presId="urn:microsoft.com/office/officeart/2005/8/layout/chevron2"/>
    <dgm:cxn modelId="{AFECC20A-367D-47C2-B26F-DD04ADA098E0}" srcId="{46E7FEE4-C9C7-468A-8806-7672F7B4CA63}" destId="{A5875D39-2CF7-4159-AB7C-CD09F54DD935}" srcOrd="0" destOrd="0" parTransId="{BB9C2B86-10F5-425F-B120-12DB36697380}" sibTransId="{008676AC-F8CA-4C08-9840-E75AEA50C554}"/>
    <dgm:cxn modelId="{291F0BB2-1606-4849-9B6D-2007BE201ECC}" srcId="{BF644F67-7CBD-49E4-BA0A-40D06810A12C}" destId="{F29B0FFA-755A-4F16-B7E5-D757678FE479}" srcOrd="0" destOrd="0" parTransId="{D57C6327-A028-492F-A5EA-7E1864442AC9}" sibTransId="{0671594F-02F4-4040-AEE7-63A7F6B1425F}"/>
    <dgm:cxn modelId="{BE5727EC-5E84-447B-AB47-1C89295E4E45}" type="presOf" srcId="{F29B0FFA-755A-4F16-B7E5-D757678FE479}" destId="{A06616CB-3A40-4600-94A0-0AE1BAF02596}" srcOrd="0" destOrd="0" presId="urn:microsoft.com/office/officeart/2005/8/layout/chevron2"/>
    <dgm:cxn modelId="{802598B2-E9DF-4AC7-B999-7C30F2D6844A}" srcId="{46E7FEE4-C9C7-468A-8806-7672F7B4CA63}" destId="{6B31EC3B-35DF-43CE-8140-1BCF805913A4}" srcOrd="3" destOrd="0" parTransId="{E3AE9E44-AE69-408B-9598-1CFF8D61C757}" sibTransId="{558C3ADD-7C5E-44A7-BB78-DC3A628B2A9E}"/>
    <dgm:cxn modelId="{006E04CE-4692-4150-8BE0-B6C7614EEB99}" type="presOf" srcId="{A18C0AF8-5D4F-4771-B15C-0D1FF38184C4}" destId="{C0F3CBC2-A2F0-404B-8420-B7725B25EC99}" srcOrd="0" destOrd="0" presId="urn:microsoft.com/office/officeart/2005/8/layout/chevron2"/>
    <dgm:cxn modelId="{8EBB6C20-095F-43A6-BFCF-67ADE3044415}" type="presOf" srcId="{F5B67980-8FE9-4095-8D18-C82A9565C3AE}" destId="{330DB27B-4EF6-4C18-BF7D-198CAD60827F}" srcOrd="0" destOrd="0" presId="urn:microsoft.com/office/officeart/2005/8/layout/chevron2"/>
    <dgm:cxn modelId="{3337F361-7AEB-43C9-82A9-ECC84CC6EA9A}" type="presOf" srcId="{26044683-B02A-4A3B-8BD9-F3A93FE808B6}" destId="{FC944296-1F00-4CE0-BE01-9CDADE39F66B}" srcOrd="0" destOrd="0" presId="urn:microsoft.com/office/officeart/2005/8/layout/chevron2"/>
    <dgm:cxn modelId="{0A24A2A0-CA86-4BDE-B866-0CF35E4F0010}" type="presParOf" srcId="{833CAAFB-B4D3-4227-BCA6-C629DAD3EB10}" destId="{FBFCE279-CAFB-4D05-AE1A-D49FBB7C682D}" srcOrd="0" destOrd="0" presId="urn:microsoft.com/office/officeart/2005/8/layout/chevron2"/>
    <dgm:cxn modelId="{FDED83EB-F6BC-4CCA-BF9E-62F5CD84E7DE}" type="presParOf" srcId="{FBFCE279-CAFB-4D05-AE1A-D49FBB7C682D}" destId="{CA69D3F2-2FF8-4EDB-8A3E-1F4C646B9CF6}" srcOrd="0" destOrd="0" presId="urn:microsoft.com/office/officeart/2005/8/layout/chevron2"/>
    <dgm:cxn modelId="{44ED951E-BA01-4420-8A9F-0DC81B2C0BD0}" type="presParOf" srcId="{FBFCE279-CAFB-4D05-AE1A-D49FBB7C682D}" destId="{FC944296-1F00-4CE0-BE01-9CDADE39F66B}" srcOrd="1" destOrd="0" presId="urn:microsoft.com/office/officeart/2005/8/layout/chevron2"/>
    <dgm:cxn modelId="{6C2DB5AE-C521-405D-8F3C-FE175FC3BD5C}" type="presParOf" srcId="{833CAAFB-B4D3-4227-BCA6-C629DAD3EB10}" destId="{394D061C-A471-42A2-8DCE-FEE40809E577}" srcOrd="1" destOrd="0" presId="urn:microsoft.com/office/officeart/2005/8/layout/chevron2"/>
    <dgm:cxn modelId="{C5328F14-DD5F-4111-8DC0-92A5F560699A}" type="presParOf" srcId="{833CAAFB-B4D3-4227-BCA6-C629DAD3EB10}" destId="{248015AA-9066-44D2-AF6F-0E684EB76237}" srcOrd="2" destOrd="0" presId="urn:microsoft.com/office/officeart/2005/8/layout/chevron2"/>
    <dgm:cxn modelId="{34C2B7C3-6603-4366-A4C9-3AA71E1EC5BC}" type="presParOf" srcId="{248015AA-9066-44D2-AF6F-0E684EB76237}" destId="{AF2F444D-A941-4834-9802-93BF9AF1CDED}" srcOrd="0" destOrd="0" presId="urn:microsoft.com/office/officeart/2005/8/layout/chevron2"/>
    <dgm:cxn modelId="{3EFC4AEC-37D3-422A-81C4-2C7B97C2AEE1}" type="presParOf" srcId="{248015AA-9066-44D2-AF6F-0E684EB76237}" destId="{7DA9B03D-9800-4F81-93DE-FFA429935F77}" srcOrd="1" destOrd="0" presId="urn:microsoft.com/office/officeart/2005/8/layout/chevron2"/>
    <dgm:cxn modelId="{EA0C626A-3221-454F-BBA2-86ACDDB69A22}" type="presParOf" srcId="{833CAAFB-B4D3-4227-BCA6-C629DAD3EB10}" destId="{0859E629-0279-41F7-9C2A-CFF0B1B554F5}" srcOrd="3" destOrd="0" presId="urn:microsoft.com/office/officeart/2005/8/layout/chevron2"/>
    <dgm:cxn modelId="{B66FB8C1-FCD9-4992-AD13-7D6D610FF93C}" type="presParOf" srcId="{833CAAFB-B4D3-4227-BCA6-C629DAD3EB10}" destId="{0819070F-A23B-469C-95C4-AC42EFEC57B8}" srcOrd="4" destOrd="0" presId="urn:microsoft.com/office/officeart/2005/8/layout/chevron2"/>
    <dgm:cxn modelId="{0969E2EC-24A8-464B-9F1C-769D08F4A50F}" type="presParOf" srcId="{0819070F-A23B-469C-95C4-AC42EFEC57B8}" destId="{15BEE8A0-10F2-43BE-882D-CD28AFBD4970}" srcOrd="0" destOrd="0" presId="urn:microsoft.com/office/officeart/2005/8/layout/chevron2"/>
    <dgm:cxn modelId="{0D1CB4A1-4D48-4B93-A718-65629D533CAA}" type="presParOf" srcId="{0819070F-A23B-469C-95C4-AC42EFEC57B8}" destId="{32C82227-FBE2-4777-B978-124F5D2F7433}" srcOrd="1" destOrd="0" presId="urn:microsoft.com/office/officeart/2005/8/layout/chevron2"/>
    <dgm:cxn modelId="{A3475F6F-3447-44DC-A964-A9906B988C12}" type="presParOf" srcId="{833CAAFB-B4D3-4227-BCA6-C629DAD3EB10}" destId="{F73F35DC-5201-4C0E-A392-A2B8E67A74FC}" srcOrd="5" destOrd="0" presId="urn:microsoft.com/office/officeart/2005/8/layout/chevron2"/>
    <dgm:cxn modelId="{04086F1E-08B8-4F55-A299-2B562859526D}" type="presParOf" srcId="{833CAAFB-B4D3-4227-BCA6-C629DAD3EB10}" destId="{ACB7C2CB-5C33-4A16-92BF-EF78489FD1C7}" srcOrd="6" destOrd="0" presId="urn:microsoft.com/office/officeart/2005/8/layout/chevron2"/>
    <dgm:cxn modelId="{5727D70F-1A38-4FDD-8AC1-8EFB00AA0410}" type="presParOf" srcId="{ACB7C2CB-5C33-4A16-92BF-EF78489FD1C7}" destId="{D4E813B3-F71B-47A7-86F4-B8F6FC0DF533}" srcOrd="0" destOrd="0" presId="urn:microsoft.com/office/officeart/2005/8/layout/chevron2"/>
    <dgm:cxn modelId="{5285B31A-102B-41FE-A108-87FB673083E5}" type="presParOf" srcId="{ACB7C2CB-5C33-4A16-92BF-EF78489FD1C7}" destId="{14EAAE12-E180-456D-9396-A35AF3454CB8}" srcOrd="1" destOrd="0" presId="urn:microsoft.com/office/officeart/2005/8/layout/chevron2"/>
    <dgm:cxn modelId="{A217D958-72A9-44F4-B0B9-D1DFC250A322}" type="presParOf" srcId="{833CAAFB-B4D3-4227-BCA6-C629DAD3EB10}" destId="{7DA3F4AE-572B-4B4F-AF36-ADD76063F75D}" srcOrd="7" destOrd="0" presId="urn:microsoft.com/office/officeart/2005/8/layout/chevron2"/>
    <dgm:cxn modelId="{586B6975-EAB4-4158-9EFA-7B9F05D38DDE}" type="presParOf" srcId="{833CAAFB-B4D3-4227-BCA6-C629DAD3EB10}" destId="{5C906A99-CC81-40B9-A114-162BF921AE6F}" srcOrd="8" destOrd="0" presId="urn:microsoft.com/office/officeart/2005/8/layout/chevron2"/>
    <dgm:cxn modelId="{4B09D4C3-ACE1-4247-92BF-63C70D62867D}" type="presParOf" srcId="{5C906A99-CC81-40B9-A114-162BF921AE6F}" destId="{331D3604-92EA-4F60-8724-AE61D89AE150}" srcOrd="0" destOrd="0" presId="urn:microsoft.com/office/officeart/2005/8/layout/chevron2"/>
    <dgm:cxn modelId="{A60C9C34-CCE2-4AC0-873A-496310AF9B6A}" type="presParOf" srcId="{5C906A99-CC81-40B9-A114-162BF921AE6F}" destId="{330DB27B-4EF6-4C18-BF7D-198CAD60827F}" srcOrd="1" destOrd="0" presId="urn:microsoft.com/office/officeart/2005/8/layout/chevron2"/>
    <dgm:cxn modelId="{C9504C32-97A9-4C17-A5E9-8801B025F0B1}" type="presParOf" srcId="{833CAAFB-B4D3-4227-BCA6-C629DAD3EB10}" destId="{CF4F546A-1102-4DD3-B0EA-6457192D5D93}" srcOrd="9" destOrd="0" presId="urn:microsoft.com/office/officeart/2005/8/layout/chevron2"/>
    <dgm:cxn modelId="{DE1C85B2-79F6-40C4-8456-FDD5C6EC15C6}" type="presParOf" srcId="{833CAAFB-B4D3-4227-BCA6-C629DAD3EB10}" destId="{9F43B982-E062-418D-9927-B5380DF22166}" srcOrd="10" destOrd="0" presId="urn:microsoft.com/office/officeart/2005/8/layout/chevron2"/>
    <dgm:cxn modelId="{576BEE2F-4154-4A6F-BBC8-2A30A14A7C4B}" type="presParOf" srcId="{9F43B982-E062-418D-9927-B5380DF22166}" destId="{80BC5CC2-F1A2-4439-B561-042CD28FCBAC}" srcOrd="0" destOrd="0" presId="urn:microsoft.com/office/officeart/2005/8/layout/chevron2"/>
    <dgm:cxn modelId="{A85ED7FF-062B-4B50-B0AF-14F0E920F126}" type="presParOf" srcId="{9F43B982-E062-418D-9927-B5380DF22166}" destId="{A06616CB-3A40-4600-94A0-0AE1BAF02596}" srcOrd="1" destOrd="0" presId="urn:microsoft.com/office/officeart/2005/8/layout/chevron2"/>
    <dgm:cxn modelId="{0BC46350-D770-47B0-975F-890F5430E240}" type="presParOf" srcId="{833CAAFB-B4D3-4227-BCA6-C629DAD3EB10}" destId="{3F4C15BC-F66F-4F4B-B881-A2CA52EE93CD}" srcOrd="11" destOrd="0" presId="urn:microsoft.com/office/officeart/2005/8/layout/chevron2"/>
    <dgm:cxn modelId="{314FCD0D-C9F2-410A-9A23-03F5A1B32221}" type="presParOf" srcId="{833CAAFB-B4D3-4227-BCA6-C629DAD3EB10}" destId="{EEFB67F2-73C5-4667-82F3-9FDDE5548C2B}" srcOrd="12" destOrd="0" presId="urn:microsoft.com/office/officeart/2005/8/layout/chevron2"/>
    <dgm:cxn modelId="{40F641F7-BA1A-4B57-AFAA-348044B43F80}" type="presParOf" srcId="{EEFB67F2-73C5-4667-82F3-9FDDE5548C2B}" destId="{37F0BBA0-993B-46F0-80C2-FF5185B3FF13}" srcOrd="0" destOrd="0" presId="urn:microsoft.com/office/officeart/2005/8/layout/chevron2"/>
    <dgm:cxn modelId="{E0B4C5EF-9522-453B-854E-C4EF55496BE7}" type="presParOf" srcId="{EEFB67F2-73C5-4667-82F3-9FDDE5548C2B}" destId="{2EA1EA67-DBD6-4FFD-A4B9-5CDBFF4ED0D5}" srcOrd="1" destOrd="0" presId="urn:microsoft.com/office/officeart/2005/8/layout/chevron2"/>
    <dgm:cxn modelId="{75CA3D10-C163-4F81-A42F-5A90DF0DD51B}" type="presParOf" srcId="{833CAAFB-B4D3-4227-BCA6-C629DAD3EB10}" destId="{B37224E1-27F0-4387-BD8B-8AC9F6AA8330}" srcOrd="13" destOrd="0" presId="urn:microsoft.com/office/officeart/2005/8/layout/chevron2"/>
    <dgm:cxn modelId="{37025437-B2EB-4878-9B2D-5A01E73A9372}" type="presParOf" srcId="{833CAAFB-B4D3-4227-BCA6-C629DAD3EB10}" destId="{4B489E21-CACB-47E0-A7E4-FB0CC54E3A34}" srcOrd="14" destOrd="0" presId="urn:microsoft.com/office/officeart/2005/8/layout/chevron2"/>
    <dgm:cxn modelId="{6B69D22F-78B2-4168-932C-22F6982A2F03}" type="presParOf" srcId="{4B489E21-CACB-47E0-A7E4-FB0CC54E3A34}" destId="{DFEB7401-BD80-4CD0-9B7C-5B243E15855A}" srcOrd="0" destOrd="0" presId="urn:microsoft.com/office/officeart/2005/8/layout/chevron2"/>
    <dgm:cxn modelId="{C4A0C5D4-5528-46F4-B362-184514A9C555}" type="presParOf" srcId="{4B489E21-CACB-47E0-A7E4-FB0CC54E3A34}" destId="{20ED606A-BE6F-4B60-B9BE-5EB9552DAD17}" srcOrd="1" destOrd="0" presId="urn:microsoft.com/office/officeart/2005/8/layout/chevron2"/>
    <dgm:cxn modelId="{FAFC4C76-D3DD-479E-8E0C-5463E8DA48B3}" type="presParOf" srcId="{833CAAFB-B4D3-4227-BCA6-C629DAD3EB10}" destId="{BB31FE1D-AA69-4ACA-B2AB-FE06836D71A9}" srcOrd="15" destOrd="0" presId="urn:microsoft.com/office/officeart/2005/8/layout/chevron2"/>
    <dgm:cxn modelId="{7D140A04-7F58-4967-9AC7-570D9CA7599B}" type="presParOf" srcId="{833CAAFB-B4D3-4227-BCA6-C629DAD3EB10}" destId="{8BB081A5-927D-462D-B647-60D710E2BBBD}" srcOrd="16" destOrd="0" presId="urn:microsoft.com/office/officeart/2005/8/layout/chevron2"/>
    <dgm:cxn modelId="{7D54B382-1516-47D0-8875-40387F73FCFB}" type="presParOf" srcId="{8BB081A5-927D-462D-B647-60D710E2BBBD}" destId="{C0F3CBC2-A2F0-404B-8420-B7725B25EC99}" srcOrd="0" destOrd="0" presId="urn:microsoft.com/office/officeart/2005/8/layout/chevron2"/>
    <dgm:cxn modelId="{6A8E5594-1C9E-4EE4-AED7-F32C3E233F61}" type="presParOf" srcId="{8BB081A5-927D-462D-B647-60D710E2BBBD}" destId="{16C3ADB5-215E-49A6-8F17-F5A9BACC33C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E5FA7-FE02-454E-8C2C-CAF4FF64CF18}">
      <dsp:nvSpPr>
        <dsp:cNvPr id="0" name=""/>
        <dsp:cNvSpPr/>
      </dsp:nvSpPr>
      <dsp:spPr>
        <a:xfrm>
          <a:off x="0" y="183538"/>
          <a:ext cx="7123112" cy="3481998"/>
        </a:xfrm>
        <a:prstGeom prst="ellipse">
          <a:avLst/>
        </a:prstGeom>
        <a:solidFill>
          <a:schemeClr val="accent5">
            <a:tint val="50000"/>
            <a:alpha val="40000"/>
            <a:hueOff val="0"/>
            <a:satOff val="0"/>
            <a:lumOff val="0"/>
            <a:alphaOff val="0"/>
          </a:schemeClr>
        </a:solidFill>
        <a:ln w="1270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C9D6A97-7AAC-46C4-8679-600B5A5B4483}">
      <dsp:nvSpPr>
        <dsp:cNvPr id="0" name=""/>
        <dsp:cNvSpPr/>
      </dsp:nvSpPr>
      <dsp:spPr>
        <a:xfrm rot="10800000">
          <a:off x="3195536" y="4686372"/>
          <a:ext cx="852095" cy="726350"/>
        </a:xfrm>
        <a:prstGeom prst="down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583924F-2AB5-48D7-B3B2-305A5248A3FF}">
      <dsp:nvSpPr>
        <dsp:cNvPr id="0" name=""/>
        <dsp:cNvSpPr/>
      </dsp:nvSpPr>
      <dsp:spPr>
        <a:xfrm>
          <a:off x="-7" y="5223383"/>
          <a:ext cx="7243182" cy="1086475"/>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kk-KZ" sz="2300" kern="1200" dirty="0" smtClean="0">
              <a:latin typeface="Times New Roman" panose="02020603050405020304" pitchFamily="18" charset="0"/>
              <a:cs typeface="Times New Roman" panose="02020603050405020304" pitchFamily="18" charset="0"/>
            </a:rPr>
            <a:t>Өндірістегі барлық зиянды заттарды </a:t>
          </a:r>
        </a:p>
        <a:p>
          <a:pPr lvl="0" algn="ctr" defTabSz="1022350">
            <a:lnSpc>
              <a:spcPct val="90000"/>
            </a:lnSpc>
            <a:spcBef>
              <a:spcPct val="0"/>
            </a:spcBef>
            <a:spcAft>
              <a:spcPct val="35000"/>
            </a:spcAft>
          </a:pPr>
          <a:r>
            <a:rPr lang="kk-KZ" sz="2300" kern="1200" dirty="0" smtClean="0">
              <a:latin typeface="Times New Roman" panose="02020603050405020304" pitchFamily="18" charset="0"/>
              <a:cs typeface="Times New Roman" panose="02020603050405020304" pitchFamily="18" charset="0"/>
            </a:rPr>
            <a:t>екі топқа бөледі</a:t>
          </a:r>
          <a:endParaRPr lang="ru-RU" sz="2300" kern="1200" dirty="0">
            <a:latin typeface="Times New Roman" panose="02020603050405020304" pitchFamily="18" charset="0"/>
            <a:cs typeface="Times New Roman" panose="02020603050405020304" pitchFamily="18" charset="0"/>
          </a:endParaRPr>
        </a:p>
      </dsp:txBody>
      <dsp:txXfrm>
        <a:off x="-7" y="5223383"/>
        <a:ext cx="7243182" cy="1086475"/>
      </dsp:txXfrm>
    </dsp:sp>
    <dsp:sp modelId="{24D4EE64-AD37-4BAB-8323-FD440D94B100}">
      <dsp:nvSpPr>
        <dsp:cNvPr id="0" name=""/>
        <dsp:cNvSpPr/>
      </dsp:nvSpPr>
      <dsp:spPr>
        <a:xfrm>
          <a:off x="3600404" y="72011"/>
          <a:ext cx="3146975" cy="2868979"/>
        </a:xfrm>
        <a:prstGeom prst="ellipse">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kk-KZ" sz="1700" kern="1200" dirty="0" smtClean="0"/>
            <a:t>Өндіріс ортасының сыртқы қолайсыз жайғайының әсерінен туындайтын зияндар</a:t>
          </a:r>
          <a:endParaRPr lang="ru-RU" sz="1700" kern="1200" dirty="0"/>
        </a:p>
      </dsp:txBody>
      <dsp:txXfrm>
        <a:off x="4061268" y="492163"/>
        <a:ext cx="2225247" cy="2028675"/>
      </dsp:txXfrm>
    </dsp:sp>
    <dsp:sp modelId="{5BE23E85-29F0-44F6-A7D7-1012848D5FC7}">
      <dsp:nvSpPr>
        <dsp:cNvPr id="0" name=""/>
        <dsp:cNvSpPr/>
      </dsp:nvSpPr>
      <dsp:spPr>
        <a:xfrm>
          <a:off x="576064" y="144008"/>
          <a:ext cx="2981738" cy="2652846"/>
        </a:xfrm>
        <a:prstGeom prst="ellipse">
          <a:avLst/>
        </a:prstGeom>
        <a:solidFill>
          <a:schemeClr val="accent5">
            <a:hueOff val="2495256"/>
            <a:satOff val="-50489"/>
            <a:lumOff val="1569"/>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kk-KZ" sz="1700" kern="1200" dirty="0" smtClean="0"/>
            <a:t>Жұмыс процестерінің дұрыс ұйымдастыруымен  байланысты  келтірілетін зияндар</a:t>
          </a:r>
          <a:endParaRPr lang="ru-RU" sz="1700" kern="1200" dirty="0"/>
        </a:p>
      </dsp:txBody>
      <dsp:txXfrm>
        <a:off x="1012729" y="532508"/>
        <a:ext cx="2108408" cy="1875846"/>
      </dsp:txXfrm>
    </dsp:sp>
    <dsp:sp modelId="{FA54D8E3-3B94-49FA-A4D0-FD9ECDE8E990}">
      <dsp:nvSpPr>
        <dsp:cNvPr id="0" name=""/>
        <dsp:cNvSpPr/>
      </dsp:nvSpPr>
      <dsp:spPr>
        <a:xfrm>
          <a:off x="-46186" y="72216"/>
          <a:ext cx="7335540" cy="4840070"/>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25649-C030-4080-9663-7CDD02B413D7}">
      <dsp:nvSpPr>
        <dsp:cNvPr id="0" name=""/>
        <dsp:cNvSpPr/>
      </dsp:nvSpPr>
      <dsp:spPr>
        <a:xfrm>
          <a:off x="3143271" y="680"/>
          <a:ext cx="4714908" cy="2652763"/>
        </a:xfrm>
        <a:prstGeom prst="rightArrow">
          <a:avLst>
            <a:gd name="adj1" fmla="val 75000"/>
            <a:gd name="adj2" fmla="val 5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kk-KZ" sz="2300" kern="1200" dirty="0" smtClean="0"/>
            <a:t>Кәсіпорындардағы шаңдар  - ауада аэрозоль немесе аэрогель турінде кездесетін өте ұсақ майда заттарды айтады.</a:t>
          </a:r>
          <a:endParaRPr lang="ru-RU" sz="2300" kern="1200" dirty="0"/>
        </a:p>
      </dsp:txBody>
      <dsp:txXfrm>
        <a:off x="3143271" y="332275"/>
        <a:ext cx="3720122" cy="1989573"/>
      </dsp:txXfrm>
    </dsp:sp>
    <dsp:sp modelId="{0B25CE39-30CF-4D83-80AD-80F958AAA5CD}">
      <dsp:nvSpPr>
        <dsp:cNvPr id="0" name=""/>
        <dsp:cNvSpPr/>
      </dsp:nvSpPr>
      <dsp:spPr>
        <a:xfrm>
          <a:off x="0" y="680"/>
          <a:ext cx="3143272" cy="265276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kk-KZ" sz="2400" kern="1200" dirty="0" smtClean="0"/>
            <a:t>Кәсіпорындардағы шаң (пыль)</a:t>
          </a:r>
          <a:endParaRPr lang="ru-RU" sz="2400" kern="1200" dirty="0"/>
        </a:p>
      </dsp:txBody>
      <dsp:txXfrm>
        <a:off x="129497" y="130177"/>
        <a:ext cx="2884278" cy="2393769"/>
      </dsp:txXfrm>
    </dsp:sp>
    <dsp:sp modelId="{0C0775E8-455D-4639-9C24-05EFB71AE939}">
      <dsp:nvSpPr>
        <dsp:cNvPr id="0" name=""/>
        <dsp:cNvSpPr/>
      </dsp:nvSpPr>
      <dsp:spPr>
        <a:xfrm>
          <a:off x="3064438" y="2919400"/>
          <a:ext cx="4714908" cy="2652763"/>
        </a:xfrm>
        <a:prstGeom prst="rightArrow">
          <a:avLst>
            <a:gd name="adj1" fmla="val 75000"/>
            <a:gd name="adj2" fmla="val 50000"/>
          </a:avLst>
        </a:prstGeom>
        <a:solidFill>
          <a:schemeClr val="accent5">
            <a:tint val="40000"/>
            <a:alpha val="90000"/>
            <a:hueOff val="2651784"/>
            <a:satOff val="-27828"/>
            <a:lumOff val="-1825"/>
            <a:alphaOff val="0"/>
          </a:schemeClr>
        </a:solidFill>
        <a:ln w="19050" cap="rnd" cmpd="sng" algn="ctr">
          <a:solidFill>
            <a:schemeClr val="accent5">
              <a:tint val="40000"/>
              <a:alpha val="90000"/>
              <a:hueOff val="2651784"/>
              <a:satOff val="-27828"/>
              <a:lumOff val="-1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kk-KZ" sz="2300" kern="1200" dirty="0" smtClean="0"/>
            <a:t>Шаңдар – ау  құралдарынан, балық ұнын қаптайтын орындарда, құралдарды ұштау орындарда кездеседі.</a:t>
          </a:r>
          <a:endParaRPr lang="ru-RU" sz="2300" kern="1200" dirty="0"/>
        </a:p>
      </dsp:txBody>
      <dsp:txXfrm>
        <a:off x="3064438" y="3250995"/>
        <a:ext cx="3720122" cy="1989573"/>
      </dsp:txXfrm>
    </dsp:sp>
    <dsp:sp modelId="{39D14E39-093E-41FC-B1E7-71F3E8B68536}">
      <dsp:nvSpPr>
        <dsp:cNvPr id="0" name=""/>
        <dsp:cNvSpPr/>
      </dsp:nvSpPr>
      <dsp:spPr>
        <a:xfrm>
          <a:off x="0" y="2918720"/>
          <a:ext cx="3143272" cy="2652763"/>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kk-KZ" sz="2400" kern="1200" dirty="0" smtClean="0"/>
            <a:t>Балық шауаршылығында</a:t>
          </a:r>
          <a:endParaRPr lang="ru-RU" sz="2400" kern="1200" dirty="0"/>
        </a:p>
      </dsp:txBody>
      <dsp:txXfrm>
        <a:off x="129497" y="3048217"/>
        <a:ext cx="2884278" cy="2393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BC93D-AAB1-4D9A-8AAE-0DE8825619F8}">
      <dsp:nvSpPr>
        <dsp:cNvPr id="0" name=""/>
        <dsp:cNvSpPr/>
      </dsp:nvSpPr>
      <dsp:spPr>
        <a:xfrm rot="10800000">
          <a:off x="1584158" y="0"/>
          <a:ext cx="4539258" cy="201453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8355" tIns="160020" rIns="298704" bIns="160020" numCol="1" spcCol="1270" anchor="ctr" anchorCtr="0">
          <a:noAutofit/>
        </a:bodyPr>
        <a:lstStyle/>
        <a:p>
          <a:pPr lvl="0" algn="ctr" defTabSz="1866900">
            <a:lnSpc>
              <a:spcPct val="90000"/>
            </a:lnSpc>
            <a:spcBef>
              <a:spcPct val="0"/>
            </a:spcBef>
            <a:spcAft>
              <a:spcPct val="35000"/>
            </a:spcAft>
          </a:pPr>
          <a:r>
            <a:rPr lang="kk-KZ" sz="4200" kern="1200" dirty="0" smtClean="0"/>
            <a:t>Респиратор У-2К</a:t>
          </a:r>
          <a:endParaRPr lang="ru-RU" sz="4200" kern="1200" dirty="0"/>
        </a:p>
      </dsp:txBody>
      <dsp:txXfrm rot="10800000">
        <a:off x="2087792" y="0"/>
        <a:ext cx="4035624" cy="2014538"/>
      </dsp:txXfrm>
    </dsp:sp>
    <dsp:sp modelId="{63A872CE-BA4D-4AE7-9AF1-CE7E2FB6DDB8}">
      <dsp:nvSpPr>
        <dsp:cNvPr id="0" name=""/>
        <dsp:cNvSpPr/>
      </dsp:nvSpPr>
      <dsp:spPr>
        <a:xfrm>
          <a:off x="0" y="0"/>
          <a:ext cx="2014538" cy="20145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E67AD-6BFA-4142-A215-10A3D28C4304}">
      <dsp:nvSpPr>
        <dsp:cNvPr id="0" name=""/>
        <dsp:cNvSpPr/>
      </dsp:nvSpPr>
      <dsp:spPr>
        <a:xfrm rot="10800000">
          <a:off x="2424255" y="0"/>
          <a:ext cx="3924414" cy="208823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852" tIns="125730" rIns="234696" bIns="125730" numCol="1" spcCol="1270" anchor="ctr" anchorCtr="0">
          <a:noAutofit/>
        </a:bodyPr>
        <a:lstStyle/>
        <a:p>
          <a:pPr lvl="0" algn="ctr" defTabSz="1466850">
            <a:lnSpc>
              <a:spcPct val="90000"/>
            </a:lnSpc>
            <a:spcBef>
              <a:spcPct val="0"/>
            </a:spcBef>
            <a:spcAft>
              <a:spcPct val="35000"/>
            </a:spcAft>
          </a:pPr>
          <a:r>
            <a:rPr lang="kk-KZ" sz="3300" kern="1200" dirty="0" smtClean="0"/>
            <a:t>Респиратор ШБ-1</a:t>
          </a:r>
          <a:endParaRPr lang="ru-RU" sz="3300" kern="1200" dirty="0"/>
        </a:p>
      </dsp:txBody>
      <dsp:txXfrm rot="10800000">
        <a:off x="2946313" y="0"/>
        <a:ext cx="3402356" cy="2088232"/>
      </dsp:txXfrm>
    </dsp:sp>
    <dsp:sp modelId="{B11CF7B7-9080-4BDA-8087-9F12EDB0D499}">
      <dsp:nvSpPr>
        <dsp:cNvPr id="0" name=""/>
        <dsp:cNvSpPr/>
      </dsp:nvSpPr>
      <dsp:spPr>
        <a:xfrm>
          <a:off x="360044" y="0"/>
          <a:ext cx="2088232" cy="20882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5B848-2E8F-4855-8D5A-493FFB68BC7D}">
      <dsp:nvSpPr>
        <dsp:cNvPr id="0" name=""/>
        <dsp:cNvSpPr/>
      </dsp:nvSpPr>
      <dsp:spPr>
        <a:xfrm rot="10800000">
          <a:off x="2157115" y="0"/>
          <a:ext cx="4238169" cy="226521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896" tIns="133350" rIns="248920" bIns="133350" numCol="1" spcCol="1270" anchor="ctr" anchorCtr="0">
          <a:noAutofit/>
        </a:bodyPr>
        <a:lstStyle/>
        <a:p>
          <a:pPr lvl="0" algn="ctr" defTabSz="1555750">
            <a:lnSpc>
              <a:spcPct val="90000"/>
            </a:lnSpc>
            <a:spcBef>
              <a:spcPct val="0"/>
            </a:spcBef>
            <a:spcAft>
              <a:spcPct val="35000"/>
            </a:spcAft>
          </a:pPr>
          <a:r>
            <a:rPr lang="kk-KZ" sz="3500" kern="1200" dirty="0" smtClean="0"/>
            <a:t>Респиратор РПР-1</a:t>
          </a:r>
          <a:endParaRPr lang="ru-RU" sz="3500" kern="1200" dirty="0"/>
        </a:p>
      </dsp:txBody>
      <dsp:txXfrm rot="10800000">
        <a:off x="2723418" y="0"/>
        <a:ext cx="3671866" cy="2265214"/>
      </dsp:txXfrm>
    </dsp:sp>
    <dsp:sp modelId="{A3C18DA6-F4AA-4236-BED2-B1CA096A8113}">
      <dsp:nvSpPr>
        <dsp:cNvPr id="0" name=""/>
        <dsp:cNvSpPr/>
      </dsp:nvSpPr>
      <dsp:spPr>
        <a:xfrm>
          <a:off x="288037" y="0"/>
          <a:ext cx="2265214" cy="2265214"/>
        </a:xfrm>
        <a:prstGeom prst="ellipse">
          <a:avLst/>
        </a:prstGeom>
        <a:blipFill>
          <a:blip xmlns:r="http://schemas.openxmlformats.org/officeDocument/2006/relationships" r:embed="rId1"/>
          <a:srcRect/>
          <a:stretch>
            <a:fillRect t="-4000" b="-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9D3F2-2FF8-4EDB-8A3E-1F4C646B9CF6}">
      <dsp:nvSpPr>
        <dsp:cNvPr id="0" name=""/>
        <dsp:cNvSpPr/>
      </dsp:nvSpPr>
      <dsp:spPr>
        <a:xfrm rot="5400000">
          <a:off x="-88517" y="90357"/>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ru-RU" sz="900" kern="1200"/>
        </a:p>
      </dsp:txBody>
      <dsp:txXfrm rot="-5400000">
        <a:off x="1" y="208380"/>
        <a:ext cx="413079" cy="177034"/>
      </dsp:txXfrm>
    </dsp:sp>
    <dsp:sp modelId="{FC944296-1F00-4CE0-BE01-9CDADE39F66B}">
      <dsp:nvSpPr>
        <dsp:cNvPr id="0" name=""/>
        <dsp:cNvSpPr/>
      </dsp:nvSpPr>
      <dsp:spPr>
        <a:xfrm rot="5400000">
          <a:off x="4086718" y="-3671798"/>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Бәсекелестік</a:t>
          </a:r>
          <a:endParaRPr lang="ru-RU" sz="2200" kern="1200" dirty="0"/>
        </a:p>
      </dsp:txBody>
      <dsp:txXfrm rot="-5400000">
        <a:off x="413079" y="20565"/>
        <a:ext cx="7712128" cy="346125"/>
      </dsp:txXfrm>
    </dsp:sp>
    <dsp:sp modelId="{AF2F444D-A941-4834-9802-93BF9AF1CDED}">
      <dsp:nvSpPr>
        <dsp:cNvPr id="0" name=""/>
        <dsp:cNvSpPr/>
      </dsp:nvSpPr>
      <dsp:spPr>
        <a:xfrm rot="5400000">
          <a:off x="-88517" y="614426"/>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ru-RU" sz="900" kern="1200" dirty="0"/>
        </a:p>
      </dsp:txBody>
      <dsp:txXfrm rot="-5400000">
        <a:off x="1" y="732449"/>
        <a:ext cx="413079" cy="177034"/>
      </dsp:txXfrm>
    </dsp:sp>
    <dsp:sp modelId="{7DA9B03D-9800-4F81-93DE-FFA429935F77}">
      <dsp:nvSpPr>
        <dsp:cNvPr id="0" name=""/>
        <dsp:cNvSpPr/>
      </dsp:nvSpPr>
      <dsp:spPr>
        <a:xfrm rot="5400000">
          <a:off x="4086718" y="-3147729"/>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Симбиоз </a:t>
          </a:r>
          <a:endParaRPr lang="ru-RU" sz="2200" kern="1200" dirty="0"/>
        </a:p>
      </dsp:txBody>
      <dsp:txXfrm rot="-5400000">
        <a:off x="413079" y="544634"/>
        <a:ext cx="7712128" cy="346125"/>
      </dsp:txXfrm>
    </dsp:sp>
    <dsp:sp modelId="{15BEE8A0-10F2-43BE-882D-CD28AFBD4970}">
      <dsp:nvSpPr>
        <dsp:cNvPr id="0" name=""/>
        <dsp:cNvSpPr/>
      </dsp:nvSpPr>
      <dsp:spPr>
        <a:xfrm rot="5400000">
          <a:off x="-88517" y="1138495"/>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ru-RU" sz="900" kern="1200" dirty="0"/>
        </a:p>
      </dsp:txBody>
      <dsp:txXfrm rot="-5400000">
        <a:off x="1" y="1256518"/>
        <a:ext cx="413079" cy="177034"/>
      </dsp:txXfrm>
    </dsp:sp>
    <dsp:sp modelId="{32C82227-FBE2-4777-B978-124F5D2F7433}">
      <dsp:nvSpPr>
        <dsp:cNvPr id="0" name=""/>
        <dsp:cNvSpPr/>
      </dsp:nvSpPr>
      <dsp:spPr>
        <a:xfrm rot="5400000">
          <a:off x="4086718" y="-2623661"/>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Комменсализм </a:t>
          </a:r>
          <a:endParaRPr lang="ru-RU" sz="2200" kern="1200" dirty="0"/>
        </a:p>
      </dsp:txBody>
      <dsp:txXfrm rot="-5400000">
        <a:off x="413079" y="1068702"/>
        <a:ext cx="7712128" cy="346125"/>
      </dsp:txXfrm>
    </dsp:sp>
    <dsp:sp modelId="{D4E813B3-F71B-47A7-86F4-B8F6FC0DF533}">
      <dsp:nvSpPr>
        <dsp:cNvPr id="0" name=""/>
        <dsp:cNvSpPr/>
      </dsp:nvSpPr>
      <dsp:spPr>
        <a:xfrm rot="5400000">
          <a:off x="-88517" y="1662564"/>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rot="-5400000">
        <a:off x="1" y="1780587"/>
        <a:ext cx="413079" cy="177034"/>
      </dsp:txXfrm>
    </dsp:sp>
    <dsp:sp modelId="{14EAAE12-E180-456D-9396-A35AF3454CB8}">
      <dsp:nvSpPr>
        <dsp:cNvPr id="0" name=""/>
        <dsp:cNvSpPr/>
      </dsp:nvSpPr>
      <dsp:spPr>
        <a:xfrm rot="5400000">
          <a:off x="4086718" y="-2099592"/>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Кооперация </a:t>
          </a:r>
          <a:endParaRPr lang="ru-RU" sz="2200" kern="1200" dirty="0"/>
        </a:p>
      </dsp:txBody>
      <dsp:txXfrm rot="-5400000">
        <a:off x="413079" y="1592771"/>
        <a:ext cx="7712128" cy="346125"/>
      </dsp:txXfrm>
    </dsp:sp>
    <dsp:sp modelId="{331D3604-92EA-4F60-8724-AE61D89AE150}">
      <dsp:nvSpPr>
        <dsp:cNvPr id="0" name=""/>
        <dsp:cNvSpPr/>
      </dsp:nvSpPr>
      <dsp:spPr>
        <a:xfrm rot="5400000">
          <a:off x="-88517" y="2186633"/>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rot="-5400000">
        <a:off x="1" y="2304656"/>
        <a:ext cx="413079" cy="177034"/>
      </dsp:txXfrm>
    </dsp:sp>
    <dsp:sp modelId="{330DB27B-4EF6-4C18-BF7D-198CAD60827F}">
      <dsp:nvSpPr>
        <dsp:cNvPr id="0" name=""/>
        <dsp:cNvSpPr/>
      </dsp:nvSpPr>
      <dsp:spPr>
        <a:xfrm rot="5400000">
          <a:off x="4086718" y="-1575523"/>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Бөлмелік </a:t>
          </a:r>
          <a:endParaRPr lang="ru-RU" sz="2200" kern="1200" dirty="0"/>
        </a:p>
      </dsp:txBody>
      <dsp:txXfrm rot="-5400000">
        <a:off x="413079" y="2116840"/>
        <a:ext cx="7712128" cy="346125"/>
      </dsp:txXfrm>
    </dsp:sp>
    <dsp:sp modelId="{80BC5CC2-F1A2-4439-B561-042CD28FCBAC}">
      <dsp:nvSpPr>
        <dsp:cNvPr id="0" name=""/>
        <dsp:cNvSpPr/>
      </dsp:nvSpPr>
      <dsp:spPr>
        <a:xfrm rot="5400000">
          <a:off x="-88517" y="2710702"/>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rot="-5400000">
        <a:off x="1" y="2828725"/>
        <a:ext cx="413079" cy="177034"/>
      </dsp:txXfrm>
    </dsp:sp>
    <dsp:sp modelId="{A06616CB-3A40-4600-94A0-0AE1BAF02596}">
      <dsp:nvSpPr>
        <dsp:cNvPr id="0" name=""/>
        <dsp:cNvSpPr/>
      </dsp:nvSpPr>
      <dsp:spPr>
        <a:xfrm rot="5400000">
          <a:off x="4086718" y="-1051454"/>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Мутуализм </a:t>
          </a:r>
          <a:endParaRPr lang="ru-RU" sz="2200" kern="1200" dirty="0"/>
        </a:p>
      </dsp:txBody>
      <dsp:txXfrm rot="-5400000">
        <a:off x="413079" y="2640909"/>
        <a:ext cx="7712128" cy="346125"/>
      </dsp:txXfrm>
    </dsp:sp>
    <dsp:sp modelId="{37F0BBA0-993B-46F0-80C2-FF5185B3FF13}">
      <dsp:nvSpPr>
        <dsp:cNvPr id="0" name=""/>
        <dsp:cNvSpPr/>
      </dsp:nvSpPr>
      <dsp:spPr>
        <a:xfrm rot="5400000">
          <a:off x="-88517" y="3234771"/>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rot="-5400000">
        <a:off x="1" y="3352794"/>
        <a:ext cx="413079" cy="177034"/>
      </dsp:txXfrm>
    </dsp:sp>
    <dsp:sp modelId="{2EA1EA67-DBD6-4FFD-A4B9-5CDBFF4ED0D5}">
      <dsp:nvSpPr>
        <dsp:cNvPr id="0" name=""/>
        <dsp:cNvSpPr/>
      </dsp:nvSpPr>
      <dsp:spPr>
        <a:xfrm rot="5400000">
          <a:off x="4086718" y="-527385"/>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Паразитизм </a:t>
          </a:r>
          <a:endParaRPr lang="ru-RU" sz="2200" kern="1200" dirty="0"/>
        </a:p>
      </dsp:txBody>
      <dsp:txXfrm rot="-5400000">
        <a:off x="413079" y="3164978"/>
        <a:ext cx="7712128" cy="346125"/>
      </dsp:txXfrm>
    </dsp:sp>
    <dsp:sp modelId="{DFEB7401-BD80-4CD0-9B7C-5B243E15855A}">
      <dsp:nvSpPr>
        <dsp:cNvPr id="0" name=""/>
        <dsp:cNvSpPr/>
      </dsp:nvSpPr>
      <dsp:spPr>
        <a:xfrm rot="5400000">
          <a:off x="-88517" y="3758840"/>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rot="-5400000">
        <a:off x="1" y="3876863"/>
        <a:ext cx="413079" cy="177034"/>
      </dsp:txXfrm>
    </dsp:sp>
    <dsp:sp modelId="{20ED606A-BE6F-4B60-B9BE-5EB9552DAD17}">
      <dsp:nvSpPr>
        <dsp:cNvPr id="0" name=""/>
        <dsp:cNvSpPr/>
      </dsp:nvSpPr>
      <dsp:spPr>
        <a:xfrm rot="5400000">
          <a:off x="4086718" y="-3316"/>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Нейтралдық </a:t>
          </a:r>
          <a:endParaRPr lang="ru-RU" sz="2200" kern="1200" dirty="0"/>
        </a:p>
      </dsp:txBody>
      <dsp:txXfrm rot="-5400000">
        <a:off x="413079" y="3689047"/>
        <a:ext cx="7712128" cy="346125"/>
      </dsp:txXfrm>
    </dsp:sp>
    <dsp:sp modelId="{C0F3CBC2-A2F0-404B-8420-B7725B25EC99}">
      <dsp:nvSpPr>
        <dsp:cNvPr id="0" name=""/>
        <dsp:cNvSpPr/>
      </dsp:nvSpPr>
      <dsp:spPr>
        <a:xfrm rot="5400000">
          <a:off x="-88517" y="4282909"/>
          <a:ext cx="590113" cy="41307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p>
      </dsp:txBody>
      <dsp:txXfrm rot="-5400000">
        <a:off x="1" y="4400932"/>
        <a:ext cx="413079" cy="177034"/>
      </dsp:txXfrm>
    </dsp:sp>
    <dsp:sp modelId="{16C3ADB5-215E-49A6-8F17-F5A9BACC33C6}">
      <dsp:nvSpPr>
        <dsp:cNvPr id="0" name=""/>
        <dsp:cNvSpPr/>
      </dsp:nvSpPr>
      <dsp:spPr>
        <a:xfrm rot="5400000">
          <a:off x="4086718" y="568304"/>
          <a:ext cx="383573" cy="7730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Жыртқыштық</a:t>
          </a:r>
          <a:endParaRPr lang="ru-RU" sz="2200" kern="1200" dirty="0"/>
        </a:p>
      </dsp:txBody>
      <dsp:txXfrm rot="-5400000">
        <a:off x="413079" y="4260667"/>
        <a:ext cx="7712128" cy="34612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68F6E-0D8E-4C4E-A7A1-5E9F63127E4F}" type="datetimeFigureOut">
              <a:rPr lang="ru-RU" smtClean="0"/>
              <a:pPr/>
              <a:t>18.02.2017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D9BFE-E34E-41B7-AEB8-3A96AC798744}" type="slidenum">
              <a:rPr lang="ru-RU" smtClean="0"/>
              <a:pPr/>
              <a:t>‹#›</a:t>
            </a:fld>
            <a:endParaRPr lang="ru-RU"/>
          </a:p>
        </p:txBody>
      </p:sp>
    </p:spTree>
    <p:extLst>
      <p:ext uri="{BB962C8B-B14F-4D97-AF65-F5344CB8AC3E}">
        <p14:creationId xmlns:p14="http://schemas.microsoft.com/office/powerpoint/2010/main" val="353196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63920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77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386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64683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759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15303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35723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69109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96586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73137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428378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40680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30151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93866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64292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85651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pPr/>
              <a:t>18.02.2017</a:t>
            </a:fld>
            <a:endParaRPr lang="ru-RU"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6835594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hyperlink" Target="https://kk.wikipedia.org/wiki/%D0%9A%D0%B0%D1%81%D0%BF%D0%B8%D0%B9_%25" TargetMode="External"/><Relationship Id="rId2" Type="http://schemas.openxmlformats.org/officeDocument/2006/relationships/hyperlink" Target="https://www.google.kz/search?biw" TargetMode="External"/><Relationship Id="rId1" Type="http://schemas.openxmlformats.org/officeDocument/2006/relationships/slideLayout" Target="../slideLayouts/slideLayout7.xml"/><Relationship Id="rId6" Type="http://schemas.openxmlformats.org/officeDocument/2006/relationships/hyperlink" Target="http://www.zoofirma.ru/knigi/zoologija-pozvonochnyh/3394-temperatura-vody-v-zhizni-ryb.html" TargetMode="External"/><Relationship Id="rId5" Type="http://schemas.openxmlformats.org/officeDocument/2006/relationships/hyperlink" Target="http://cyberleninka.ru/article/n/biologicheskie-osobennosti-i-usloviya-obitaniya-nekotoryh-vidov-tuntsa" TargetMode="External"/><Relationship Id="rId4" Type="http://schemas.openxmlformats.org/officeDocument/2006/relationships/hyperlink" Target="http://www.balkhashlib.kz/kk/resurs_16/id/367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5800" y="332656"/>
            <a:ext cx="7772400" cy="1800200"/>
          </a:xfrm>
        </p:spPr>
        <p:txBody>
          <a:bodyPr>
            <a:noAutofit/>
          </a:bodyPr>
          <a:lstStyle/>
          <a:p>
            <a:pPr algn="ctr"/>
            <a:r>
              <a:rPr lang="kk-KZ"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Тақырыбы: Өндірістегі қауіпті және зиянды факторлардың (ӨҚЗФ) жалпы сипаттамасы, олардың жіктелуі (әсер ету сипаты бойынша: химиялық, физикалық, биологиялық және психофизиологиялық). ӨҚЗФ пайда болуы. Олардың адам орган</a:t>
            </a:r>
            <a:r>
              <a:rPr lang="ru-RU" sz="24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изіміне</a:t>
            </a:r>
            <a:r>
              <a:rPr lang="ru-RU"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әсері</a:t>
            </a:r>
            <a:r>
              <a:rPr lang="ru-RU" sz="24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Текст 1"/>
          <p:cNvSpPr>
            <a:spLocks noGrp="1"/>
          </p:cNvSpPr>
          <p:nvPr>
            <p:ph type="body" idx="1"/>
          </p:nvPr>
        </p:nvSpPr>
        <p:spPr>
          <a:xfrm>
            <a:off x="685800" y="2564904"/>
            <a:ext cx="8206680" cy="3888432"/>
          </a:xfrm>
        </p:spPr>
        <p:txBody>
          <a:bodyPr>
            <a:normAutofit/>
          </a:bodyPr>
          <a:lstStyle/>
          <a:p>
            <a:pPr marL="342900" indent="-342900">
              <a:buFont typeface="Wingdings" panose="05000000000000000000" pitchFamily="2" charset="2"/>
              <a:buChar char="Ø"/>
            </a:pPr>
            <a:r>
              <a:rPr lang="kk-KZ" sz="2400" i="1" dirty="0" smtClean="0">
                <a:solidFill>
                  <a:schemeClr val="tx1"/>
                </a:solidFill>
              </a:rPr>
              <a:t>Өндірістегі қауыпты </a:t>
            </a:r>
            <a:r>
              <a:rPr lang="kk-KZ" sz="2400" i="1" dirty="0">
                <a:solidFill>
                  <a:schemeClr val="tx1"/>
                </a:solidFill>
              </a:rPr>
              <a:t>және зиянды факторлар дегеніміз – </a:t>
            </a:r>
            <a:r>
              <a:rPr lang="kk-KZ" sz="2400" dirty="0">
                <a:solidFill>
                  <a:schemeClr val="tx1"/>
                </a:solidFill>
              </a:rPr>
              <a:t>адам огранизіміне әсер ететін өндіріс ортасы мен жұмыс процессінен </a:t>
            </a:r>
            <a:r>
              <a:rPr lang="ru-RU" sz="2400" dirty="0" err="1">
                <a:solidFill>
                  <a:schemeClr val="tx1"/>
                </a:solidFill>
              </a:rPr>
              <a:t>туындайтын</a:t>
            </a:r>
            <a:r>
              <a:rPr lang="ru-RU" sz="2400" dirty="0">
                <a:solidFill>
                  <a:schemeClr val="tx1"/>
                </a:solidFill>
              </a:rPr>
              <a:t> </a:t>
            </a:r>
            <a:r>
              <a:rPr lang="kk-KZ" sz="2400" dirty="0">
                <a:solidFill>
                  <a:schemeClr val="tx1"/>
                </a:solidFill>
              </a:rPr>
              <a:t>зиянды факторларды айтамыз. </a:t>
            </a:r>
            <a:endParaRPr lang="ru-RU" sz="2400" dirty="0">
              <a:solidFill>
                <a:schemeClr val="tx1"/>
              </a:solidFill>
            </a:endParaRPr>
          </a:p>
        </p:txBody>
      </p:sp>
    </p:spTree>
    <p:extLst>
      <p:ext uri="{BB962C8B-B14F-4D97-AF65-F5344CB8AC3E}">
        <p14:creationId xmlns:p14="http://schemas.microsoft.com/office/powerpoint/2010/main" val="187431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8001056" cy="5078313"/>
          </a:xfrm>
          <a:prstGeom prst="rect">
            <a:avLst/>
          </a:prstGeom>
          <a:solidFill>
            <a:schemeClr val="tx2">
              <a:lumMod val="20000"/>
              <a:lumOff val="80000"/>
            </a:schemeClr>
          </a:solidFill>
          <a:ln w="76200">
            <a:solidFill>
              <a:schemeClr val="accent4">
                <a:lumMod val="60000"/>
                <a:lumOff val="40000"/>
              </a:schemeClr>
            </a:solidFill>
            <a:prstDash val="lgDashDot"/>
          </a:ln>
        </p:spPr>
        <p:txBody>
          <a:bodyPr wrap="square">
            <a:spAutoFit/>
          </a:bodyPr>
          <a:lstStyle/>
          <a:p>
            <a:pPr algn="just"/>
            <a:r>
              <a:rPr lang="kk-KZ" sz="3200" dirty="0" smtClean="0">
                <a:latin typeface="Times New Roman" panose="02020603050405020304" pitchFamily="18" charset="0"/>
                <a:cs typeface="Times New Roman" panose="02020603050405020304" pitchFamily="18" charset="0"/>
              </a:rPr>
              <a:t>	</a:t>
            </a:r>
            <a:r>
              <a:rPr lang="kk-KZ" sz="3600" dirty="0" smtClean="0">
                <a:latin typeface="Times New Roman" panose="02020603050405020304" pitchFamily="18" charset="0"/>
                <a:cs typeface="Times New Roman" panose="02020603050405020304" pitchFamily="18" charset="0"/>
              </a:rPr>
              <a:t>Өнеркәсіптегі шаңдардың дисперсиясы ауада көп уақыт калықтап қана қоймай, сондай- ақ адам организімінің тыныс алу мүшелерінде қалып қойады. Бұл жағдайда адам өміріне өте қауыпты </a:t>
            </a:r>
            <a:r>
              <a:rPr lang="kk-KZ" sz="3600" dirty="0">
                <a:latin typeface="Times New Roman" panose="02020603050405020304" pitchFamily="18" charset="0"/>
                <a:cs typeface="Times New Roman" panose="02020603050405020304" pitchFamily="18" charset="0"/>
              </a:rPr>
              <a:t>5 мкм көлемдегі</a:t>
            </a:r>
            <a:endParaRPr lang="ru-RU" sz="3600" dirty="0">
              <a:latin typeface="Times New Roman" panose="02020603050405020304" pitchFamily="18" charset="0"/>
              <a:cs typeface="Times New Roman" panose="02020603050405020304" pitchFamily="18" charset="0"/>
            </a:endParaRPr>
          </a:p>
          <a:p>
            <a:pPr algn="just"/>
            <a:r>
              <a:rPr lang="kk-KZ" sz="3600" dirty="0" smtClean="0">
                <a:latin typeface="Times New Roman" panose="02020603050405020304" pitchFamily="18" charset="0"/>
                <a:cs typeface="Times New Roman" panose="02020603050405020304" pitchFamily="18" charset="0"/>
              </a:rPr>
              <a:t>шаң тозаң, себебі тыныс алу органдарының терең аймақтарына таралып кетеді.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67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7510094" cy="5016758"/>
          </a:xfrm>
          <a:prstGeom prst="rect">
            <a:avLst/>
          </a:prstGeom>
          <a:solidFill>
            <a:schemeClr val="accent1">
              <a:lumMod val="20000"/>
              <a:lumOff val="80000"/>
            </a:schemeClr>
          </a:solidFill>
          <a:ln w="57150">
            <a:solidFill>
              <a:schemeClr val="tx2">
                <a:lumMod val="60000"/>
                <a:lumOff val="40000"/>
              </a:schemeClr>
            </a:solidFill>
            <a:prstDash val="sysDash"/>
          </a:ln>
        </p:spPr>
        <p:txBody>
          <a:bodyPr wrap="square">
            <a:spAutoFit/>
          </a:bodyPr>
          <a:lstStyle/>
          <a:p>
            <a:pPr algn="ctr"/>
            <a:r>
              <a:rPr lang="kk-KZ" sz="4000" dirty="0">
                <a:latin typeface="Times New Roman" panose="02020603050405020304" pitchFamily="18" charset="0"/>
                <a:cs typeface="Times New Roman" panose="02020603050405020304" pitchFamily="18" charset="0"/>
              </a:rPr>
              <a:t>Балықтарға оттек жетіспеуімен қатар, оның концентрациясы тым көбейіп кетсе де теріс әсер етеді. Мысалы, </a:t>
            </a:r>
            <a:r>
              <a:rPr lang="kk-KZ" sz="4000" dirty="0" smtClean="0">
                <a:latin typeface="Times New Roman" panose="02020603050405020304" pitchFamily="18" charset="0"/>
                <a:cs typeface="Times New Roman" panose="02020603050405020304" pitchFamily="18" charset="0"/>
              </a:rPr>
              <a:t>Оттекке </a:t>
            </a:r>
            <a:r>
              <a:rPr lang="kk-KZ" sz="4000" dirty="0">
                <a:latin typeface="Times New Roman" panose="02020603050405020304" pitchFamily="18" charset="0"/>
                <a:cs typeface="Times New Roman" panose="02020603050405020304" pitchFamily="18" charset="0"/>
              </a:rPr>
              <a:t>өте қаныққан суқоймаларында уылдырықтардың инкубациясы тежеледі, өлім-жітімге көп ұшырайды. </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26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424936"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kk-KZ" sz="2800" dirty="0" smtClean="0">
                <a:latin typeface="Times New Roman" panose="02020603050405020304" pitchFamily="18" charset="0"/>
                <a:cs typeface="Times New Roman" panose="02020603050405020304" pitchFamily="18" charset="0"/>
              </a:rPr>
              <a:t>Шаң тозаңның табиғаты бойынша екі топқа бөледі  </a:t>
            </a:r>
            <a:endParaRPr lang="ru-RU"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319972" y="1898282"/>
            <a:ext cx="3672408" cy="1569660"/>
          </a:xfrm>
          <a:prstGeom prst="rect">
            <a:avLst/>
          </a:prstGeom>
          <a:noFill/>
        </p:spPr>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Неорганикалық минералды және металды заттардан шыққан шаң тозаңдар</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15988" y="1898282"/>
            <a:ext cx="2952328" cy="1569660"/>
          </a:xfrm>
          <a:prstGeom prst="rect">
            <a:avLst/>
          </a:prstGeom>
          <a:noFill/>
        </p:spPr>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Органикалық Өсімдіктекті және жануартекті  шаң тозаңдар</a:t>
            </a:r>
            <a:endParaRPr lang="ru-RU" sz="2400" dirty="0">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5868144" y="1071900"/>
            <a:ext cx="288032" cy="77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2348136" y="1071900"/>
            <a:ext cx="288032" cy="77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917688" y="4339409"/>
            <a:ext cx="295232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chemeClr val="tx1"/>
                </a:solidFill>
              </a:rPr>
              <a:t>Ағаш ұны, балық ұны, балдырлардан жасалған ұндар</a:t>
            </a:r>
            <a:endParaRPr lang="ru-RU" sz="2000" dirty="0">
              <a:solidFill>
                <a:schemeClr val="tx1"/>
              </a:solidFill>
            </a:endParaRPr>
          </a:p>
        </p:txBody>
      </p:sp>
      <p:sp>
        <p:nvSpPr>
          <p:cNvPr id="9" name="Стрелка вниз 8"/>
          <p:cNvSpPr/>
          <p:nvPr/>
        </p:nvSpPr>
        <p:spPr>
          <a:xfrm>
            <a:off x="2195736" y="3467941"/>
            <a:ext cx="440432" cy="903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4535996" y="4339409"/>
            <a:ext cx="295232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Әктен шыққан наң тозаң, түрлі метал жабдықтары шаң тозаңдары</a:t>
            </a:r>
            <a:endParaRPr lang="ru-RU" dirty="0">
              <a:solidFill>
                <a:schemeClr val="tx1"/>
              </a:solidFill>
            </a:endParaRPr>
          </a:p>
        </p:txBody>
      </p:sp>
      <p:sp>
        <p:nvSpPr>
          <p:cNvPr id="14" name="Стрелка вниз 13"/>
          <p:cNvSpPr/>
          <p:nvPr/>
        </p:nvSpPr>
        <p:spPr>
          <a:xfrm>
            <a:off x="5724128" y="3356992"/>
            <a:ext cx="432048" cy="937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7512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679842094"/>
              </p:ext>
            </p:extLst>
          </p:nvPr>
        </p:nvGraphicFramePr>
        <p:xfrm>
          <a:off x="467544" y="260648"/>
          <a:ext cx="6825952" cy="201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Схема 13"/>
          <p:cNvGraphicFramePr/>
          <p:nvPr>
            <p:extLst>
              <p:ext uri="{D42A27DB-BD31-4B8C-83A1-F6EECF244321}">
                <p14:modId xmlns:p14="http://schemas.microsoft.com/office/powerpoint/2010/main" val="2178518080"/>
              </p:ext>
            </p:extLst>
          </p:nvPr>
        </p:nvGraphicFramePr>
        <p:xfrm>
          <a:off x="179512" y="2420888"/>
          <a:ext cx="7272808"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Схема 14"/>
          <p:cNvGraphicFramePr/>
          <p:nvPr>
            <p:extLst>
              <p:ext uri="{D42A27DB-BD31-4B8C-83A1-F6EECF244321}">
                <p14:modId xmlns:p14="http://schemas.microsoft.com/office/powerpoint/2010/main" val="2484688239"/>
              </p:ext>
            </p:extLst>
          </p:nvPr>
        </p:nvGraphicFramePr>
        <p:xfrm>
          <a:off x="179512" y="4592786"/>
          <a:ext cx="7158632" cy="226521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Объект 16"/>
          <p:cNvSpPr>
            <a:spLocks noGrp="1"/>
          </p:cNvSpPr>
          <p:nvPr>
            <p:ph idx="1"/>
          </p:nvPr>
        </p:nvSpPr>
        <p:spPr>
          <a:xfrm>
            <a:off x="6660232" y="1556792"/>
            <a:ext cx="2304256" cy="3168352"/>
          </a:xfrm>
        </p:spPr>
        <p:txBody>
          <a:bodyPr>
            <a:noAutofit/>
          </a:bodyPr>
          <a:lstStyle/>
          <a:p>
            <a:pPr marL="0" indent="0">
              <a:buNone/>
            </a:pPr>
            <a:r>
              <a:rPr lang="kk-KZ" sz="2800" dirty="0" smtClean="0"/>
              <a:t>Тыныс алу органдарын шаң тозаңнан  қорғауға арналған арнайы респираторларды қолданады</a:t>
            </a:r>
            <a:endParaRPr lang="ru-RU" sz="2800" dirty="0"/>
          </a:p>
        </p:txBody>
      </p:sp>
    </p:spTree>
    <p:extLst>
      <p:ext uri="{BB962C8B-B14F-4D97-AF65-F5344CB8AC3E}">
        <p14:creationId xmlns:p14="http://schemas.microsoft.com/office/powerpoint/2010/main" val="1252745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60648"/>
            <a:ext cx="7643866" cy="461665"/>
          </a:xfrm>
          <a:prstGeom prst="rect">
            <a:avLst/>
          </a:prstGeom>
          <a:noFill/>
        </p:spPr>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Өнеркәсіптік улы заттар (яд)</a:t>
            </a:r>
            <a:endParaRPr lang="ru-RU" sz="2400" dirty="0">
              <a:latin typeface="Times New Roman" panose="02020603050405020304" pitchFamily="18" charset="0"/>
              <a:cs typeface="Times New Roman" panose="02020603050405020304" pitchFamily="18" charset="0"/>
            </a:endParaRPr>
          </a:p>
        </p:txBody>
      </p:sp>
      <p:sp>
        <p:nvSpPr>
          <p:cNvPr id="6" name="Блок-схема: перфолента 5"/>
          <p:cNvSpPr/>
          <p:nvPr/>
        </p:nvSpPr>
        <p:spPr>
          <a:xfrm>
            <a:off x="1043608" y="1052736"/>
            <a:ext cx="6552728" cy="4968552"/>
          </a:xfrm>
          <a:prstGeom prst="flowChartPunched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Өнеркәсіптік улы заттар бу және газ түрінде кездеседі. Адам организімін кәсіптік улануға және кәсіби ауруларға әкеп соғады. Улы немесе токсинді заттар дегеніміз – ауада аз мөлшерде кездесетін , бірақ организмді қатты улайтын заттарды жатқызамыз. Мысалы амяктын ауада </a:t>
            </a:r>
            <a:r>
              <a:rPr lang="kk-KZ" dirty="0" smtClean="0"/>
              <a:t>30 мг/м3 концентрациясы адам ағзасын қатты улануға әкеп соғады.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51311" y="1783966"/>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rPr>
              <a:t>Кәсіптік улы заттарды адам ағзасына әсер ету сипатына байланысты төрт  топқа бөлеміз</a:t>
            </a:r>
            <a:endParaRPr lang="ru-RU" sz="1600" dirty="0">
              <a:solidFill>
                <a:schemeClr val="tx1"/>
              </a:solidFill>
            </a:endParaRPr>
          </a:p>
        </p:txBody>
      </p:sp>
      <p:sp>
        <p:nvSpPr>
          <p:cNvPr id="10" name="Овал 9"/>
          <p:cNvSpPr/>
          <p:nvPr/>
        </p:nvSpPr>
        <p:spPr>
          <a:xfrm>
            <a:off x="467544" y="188640"/>
            <a:ext cx="2232248" cy="217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rPr>
              <a:t>Улану (мышяк қосылыстары, сынап, синильді қышқыл)</a:t>
            </a:r>
            <a:endParaRPr lang="ru-RU" sz="1600" dirty="0">
              <a:solidFill>
                <a:schemeClr val="tx1"/>
              </a:solidFill>
            </a:endParaRPr>
          </a:p>
        </p:txBody>
      </p:sp>
      <p:sp>
        <p:nvSpPr>
          <p:cNvPr id="11" name="Овал 10"/>
          <p:cNvSpPr/>
          <p:nvPr/>
        </p:nvSpPr>
        <p:spPr>
          <a:xfrm>
            <a:off x="359762" y="3818978"/>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rPr>
              <a:t>Тітіркену (хлор, аммияк,</a:t>
            </a:r>
            <a:r>
              <a:rPr lang="kk-KZ" sz="1600" dirty="0">
                <a:solidFill>
                  <a:schemeClr val="tx1"/>
                </a:solidFill>
              </a:rPr>
              <a:t> күкіртті газ</a:t>
            </a:r>
            <a:r>
              <a:rPr lang="kk-KZ" sz="1600" dirty="0" smtClean="0">
                <a:solidFill>
                  <a:schemeClr val="tx1"/>
                </a:solidFill>
              </a:rPr>
              <a:t>)</a:t>
            </a:r>
            <a:endParaRPr lang="ru-RU" sz="1600" dirty="0">
              <a:solidFill>
                <a:schemeClr val="tx1"/>
              </a:solidFill>
            </a:endParaRPr>
          </a:p>
        </p:txBody>
      </p:sp>
      <p:sp>
        <p:nvSpPr>
          <p:cNvPr id="12" name="Овал 11"/>
          <p:cNvSpPr/>
          <p:nvPr/>
        </p:nvSpPr>
        <p:spPr>
          <a:xfrm>
            <a:off x="5542860" y="61392"/>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rPr>
              <a:t>Тұншығу (көміртекті қышқыл, ароматты қосылыстар)</a:t>
            </a:r>
            <a:endParaRPr lang="ru-RU" sz="1600" dirty="0">
              <a:solidFill>
                <a:schemeClr val="tx1"/>
              </a:solidFill>
            </a:endParaRPr>
          </a:p>
        </p:txBody>
      </p:sp>
      <p:sp>
        <p:nvSpPr>
          <p:cNvPr id="13" name="Овал 12"/>
          <p:cNvSpPr/>
          <p:nvPr/>
        </p:nvSpPr>
        <p:spPr>
          <a:xfrm>
            <a:off x="5220072" y="3873208"/>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rPr>
              <a:t>Наркотикалық (бензол, толуол, метилді спирт, күкіртті сутек)</a:t>
            </a:r>
            <a:endParaRPr lang="ru-RU" sz="1600" dirty="0">
              <a:solidFill>
                <a:schemeClr val="tx1"/>
              </a:solidFill>
            </a:endParaRPr>
          </a:p>
        </p:txBody>
      </p:sp>
      <p:cxnSp>
        <p:nvCxnSpPr>
          <p:cNvPr id="14" name="Прямая со стрелкой 13"/>
          <p:cNvCxnSpPr/>
          <p:nvPr/>
        </p:nvCxnSpPr>
        <p:spPr>
          <a:xfrm>
            <a:off x="2699792" y="1913322"/>
            <a:ext cx="360040" cy="2915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5241571" y="3684102"/>
            <a:ext cx="439169" cy="3782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147591" y="2365648"/>
            <a:ext cx="217041" cy="1440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699792" y="3658194"/>
            <a:ext cx="431769" cy="4300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5480001" y="2059093"/>
            <a:ext cx="388143" cy="393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65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04664"/>
            <a:ext cx="6770712" cy="864096"/>
          </a:xfrm>
        </p:spPr>
        <p:txBody>
          <a:bodyPr/>
          <a:lstStyle/>
          <a:p>
            <a:pPr algn="ctr"/>
            <a:r>
              <a:rPr lang="kk-KZ" dirty="0" smtClean="0">
                <a:solidFill>
                  <a:schemeClr val="tx1"/>
                </a:solidFill>
                <a:latin typeface="Times New Roman" panose="02020603050405020304" pitchFamily="18" charset="0"/>
                <a:cs typeface="Times New Roman" panose="02020603050405020304" pitchFamily="18" charset="0"/>
              </a:rPr>
              <a:t>Сәулелі энергия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1"/>
          </p:nvPr>
        </p:nvSpPr>
        <p:spPr>
          <a:xfrm>
            <a:off x="609600" y="1628800"/>
            <a:ext cx="7274768" cy="4464495"/>
          </a:xfrm>
        </p:spPr>
        <p:txBody>
          <a:bodyPr>
            <a:noAutofit/>
          </a:bodyPr>
          <a:lstStyle/>
          <a:p>
            <a:pPr algn="just"/>
            <a:r>
              <a:rPr lang="kk-KZ" sz="2400" dirty="0" smtClean="0">
                <a:latin typeface="Times New Roman" panose="02020603050405020304" pitchFamily="18" charset="0"/>
                <a:cs typeface="Times New Roman" panose="02020603050405020304" pitchFamily="18" charset="0"/>
              </a:rPr>
              <a:t>Балық шаруашылығында электромагнитті, ультрофиолетті, рентген сәулелерін көптеп қолданады. Электромагнитті өрістер радиостанциядан, радионавигация әсерінен туындайды. Ұзақ уақыт электр өрісінің жоғары болуы адам ағзасына кері әсер  етеді; бас ауыру, нерв системасының бұзылуы, шаршау. Егер электр өрісі өте жоғары болса канның құрамы өзгереді, көз катарактасы және шаш тусуі, суйектің сынғыштығына әкеп соғады. Электр өрісінің шекті мәні жұмыс уақытының ұзақтығына байлансты болады.</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5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404664"/>
            <a:ext cx="7058745" cy="1368152"/>
          </a:xfrm>
        </p:spPr>
        <p:txBody>
          <a:bodyPr>
            <a:noAutofit/>
          </a:bodyPr>
          <a:lstStyle/>
          <a:p>
            <a:pPr algn="ctr"/>
            <a:r>
              <a:rPr lang="kk-KZ" sz="2400" dirty="0" smtClean="0">
                <a:solidFill>
                  <a:schemeClr val="tx1"/>
                </a:solidFill>
                <a:latin typeface="Times New Roman" pitchFamily="18" charset="0"/>
                <a:cs typeface="Times New Roman" pitchFamily="18" charset="0"/>
              </a:rPr>
              <a:t>Кәсіпорындардағы дыбыстар –  жылдамдығы және интенсивтілігі әртүрлі толқынтәрізді </a:t>
            </a:r>
            <a:r>
              <a:rPr lang="kk-KZ" sz="2400" dirty="0">
                <a:solidFill>
                  <a:schemeClr val="tx1"/>
                </a:solidFill>
                <a:latin typeface="Times New Roman" pitchFamily="18" charset="0"/>
                <a:cs typeface="Times New Roman" pitchFamily="18" charset="0"/>
              </a:rPr>
              <a:t>шашыраңқы </a:t>
            </a:r>
            <a:r>
              <a:rPr lang="kk-KZ" sz="2400" dirty="0" smtClean="0">
                <a:solidFill>
                  <a:schemeClr val="tx1"/>
                </a:solidFill>
                <a:latin typeface="Times New Roman" pitchFamily="18" charset="0"/>
                <a:cs typeface="Times New Roman" pitchFamily="18" charset="0"/>
              </a:rPr>
              <a:t>дыбыстарды айтады. </a:t>
            </a:r>
            <a:endParaRPr lang="ru-RU" sz="2400" dirty="0">
              <a:solidFill>
                <a:schemeClr val="tx1"/>
              </a:solidFill>
              <a:latin typeface="Times New Roman" pitchFamily="18" charset="0"/>
              <a:cs typeface="Times New Roman" pitchFamily="18" charset="0"/>
            </a:endParaRPr>
          </a:p>
        </p:txBody>
      </p:sp>
      <p:sp>
        <p:nvSpPr>
          <p:cNvPr id="4" name="Скругленный прямоугольник 3"/>
          <p:cNvSpPr/>
          <p:nvPr/>
        </p:nvSpPr>
        <p:spPr>
          <a:xfrm>
            <a:off x="17190" y="2060848"/>
            <a:ext cx="2714644" cy="37444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err="1" smtClean="0">
                <a:latin typeface="Times New Roman" pitchFamily="18" charset="0"/>
                <a:cs typeface="Times New Roman" pitchFamily="18" charset="0"/>
              </a:rPr>
              <a:t>Балық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шаруашылығында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дыбыстар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машинадардың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механизмдердің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пневматикалық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құралдардың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вентиляциялық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жабдықтардың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туындайды</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5" name="Скругленный прямоугольник 4"/>
          <p:cNvSpPr/>
          <p:nvPr/>
        </p:nvSpPr>
        <p:spPr>
          <a:xfrm>
            <a:off x="2816374" y="2045394"/>
            <a:ext cx="2857520" cy="3759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kk-KZ" dirty="0" smtClean="0">
                <a:latin typeface="Times New Roman" pitchFamily="18" charset="0"/>
                <a:cs typeface="Times New Roman" pitchFamily="18" charset="0"/>
              </a:rPr>
              <a:t>Дыбыстардың деңгейі -  шектен </a:t>
            </a:r>
            <a:r>
              <a:rPr lang="kk-KZ" dirty="0" smtClean="0">
                <a:latin typeface="Times New Roman" pitchFamily="18" charset="0"/>
                <a:cs typeface="Times New Roman" pitchFamily="18" charset="0"/>
              </a:rPr>
              <a:t>тыс санитарлық нормадан артық болған жағдайда жұмысшығы келтірілетін залал көте күшті; ауыр еститін болады, орталық нерв жүйесін бұзады, бас ауру туғызады, қан тамыр соғысы жиілей бастайды, қан қысымы өзгереді, қорек қорыту процессі баяулайды</a:t>
            </a:r>
            <a:endParaRPr lang="ru-RU" dirty="0" smtClean="0">
              <a:latin typeface="Times New Roman" pitchFamily="18" charset="0"/>
              <a:cs typeface="Times New Roman" pitchFamily="18" charset="0"/>
            </a:endParaRPr>
          </a:p>
        </p:txBody>
      </p:sp>
      <p:sp>
        <p:nvSpPr>
          <p:cNvPr id="6" name="Скругленный прямоугольник 5"/>
          <p:cNvSpPr/>
          <p:nvPr/>
        </p:nvSpPr>
        <p:spPr>
          <a:xfrm>
            <a:off x="5813302" y="2055118"/>
            <a:ext cx="2857520" cy="30718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err="1" smtClean="0">
                <a:latin typeface="Times New Roman" pitchFamily="18" charset="0"/>
                <a:cs typeface="Times New Roman" pitchFamily="18" charset="0"/>
              </a:rPr>
              <a:t>Дыбыс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интенсивтілігі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жағдайда</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3 </a:t>
            </a:r>
            <a:r>
              <a:rPr lang="ru-RU" dirty="0" smtClean="0">
                <a:latin typeface="Times New Roman" pitchFamily="18" charset="0"/>
                <a:cs typeface="Times New Roman" pitchFamily="18" charset="0"/>
              </a:rPr>
              <a:t>– 6 </a:t>
            </a:r>
            <a:r>
              <a:rPr lang="ru-RU" dirty="0" err="1" smtClean="0">
                <a:latin typeface="Times New Roman" pitchFamily="18" charset="0"/>
                <a:cs typeface="Times New Roman" pitchFamily="18" charset="0"/>
              </a:rPr>
              <a:t>сағаттан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жұмысшының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қарқындылығы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төмендейді</a:t>
            </a:r>
            <a:r>
              <a:rPr lang="ru-RU"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08570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b="1" dirty="0" smtClean="0">
                <a:latin typeface="Times New Roman" pitchFamily="18" charset="0"/>
                <a:cs typeface="Times New Roman" pitchFamily="18" charset="0"/>
              </a:rPr>
              <a:t>Қазіргі кезде,су көздерінің барлығы дерлік ластануда.Олардың ластану көзі мынада:</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ru-RU" b="1" i="1" dirty="0" err="1" smtClean="0"/>
              <a:t>өнеркәсіп өнімдерін сақтайтын қоймалар;</a:t>
            </a:r>
            <a:endParaRPr lang="ru-RU" b="1" i="1" dirty="0" smtClean="0"/>
          </a:p>
          <a:p>
            <a:r>
              <a:rPr lang="ru-RU" b="1" i="1" dirty="0" err="1" smtClean="0"/>
              <a:t>химиялық заттар</a:t>
            </a:r>
            <a:r>
              <a:rPr lang="ru-RU" b="1" i="1" dirty="0" smtClean="0"/>
              <a:t> </a:t>
            </a:r>
            <a:r>
              <a:rPr lang="ru-RU" b="1" i="1" dirty="0" err="1" smtClean="0"/>
              <a:t>және тыңайтқыштар;</a:t>
            </a:r>
            <a:endParaRPr lang="ru-RU" b="1" i="1" dirty="0" smtClean="0"/>
          </a:p>
          <a:p>
            <a:r>
              <a:rPr lang="ru-RU" b="1" i="1" dirty="0" err="1" smtClean="0"/>
              <a:t>тұрмыстық қалдықтар;</a:t>
            </a:r>
            <a:endParaRPr lang="ru-RU" b="1" i="1" dirty="0" smtClean="0"/>
          </a:p>
          <a:p>
            <a:r>
              <a:rPr lang="ru-RU" b="1" i="1" dirty="0" err="1" smtClean="0"/>
              <a:t>жер</a:t>
            </a:r>
            <a:r>
              <a:rPr lang="ru-RU" b="1" i="1" dirty="0" smtClean="0"/>
              <a:t> </a:t>
            </a:r>
            <a:r>
              <a:rPr lang="ru-RU" b="1" i="1" dirty="0" err="1" smtClean="0"/>
              <a:t>асты</a:t>
            </a:r>
            <a:r>
              <a:rPr lang="ru-RU" b="1" i="1" dirty="0" smtClean="0"/>
              <a:t> </a:t>
            </a:r>
            <a:r>
              <a:rPr lang="ru-RU" b="1" i="1" dirty="0" err="1" smtClean="0"/>
              <a:t>суларымен</a:t>
            </a:r>
            <a:r>
              <a:rPr lang="ru-RU" b="1" i="1" dirty="0" smtClean="0"/>
              <a:t> </a:t>
            </a:r>
            <a:r>
              <a:rPr lang="ru-RU" b="1" i="1" dirty="0" err="1" smtClean="0"/>
              <a:t>жалғанатын құбырлар;</a:t>
            </a:r>
            <a:endParaRPr lang="ru-RU" b="1" i="1" dirty="0" smtClean="0"/>
          </a:p>
          <a:p>
            <a:r>
              <a:rPr lang="ru-RU" b="1" i="1" dirty="0" err="1" smtClean="0"/>
              <a:t>ірі</a:t>
            </a:r>
            <a:r>
              <a:rPr lang="ru-RU" b="1" i="1" dirty="0" smtClean="0"/>
              <a:t> </a:t>
            </a:r>
            <a:r>
              <a:rPr lang="ru-RU" b="1" i="1" dirty="0" err="1" smtClean="0"/>
              <a:t>құрылыс учаскелері</a:t>
            </a:r>
            <a:r>
              <a:rPr lang="ru-RU" b="1" i="1" dirty="0" smtClean="0"/>
              <a:t>;</a:t>
            </a:r>
          </a:p>
          <a:p>
            <a:r>
              <a:rPr lang="ru-RU" b="1" i="1" dirty="0" err="1" smtClean="0"/>
              <a:t>күзгі алаңдар, бұрғы-скважиналары болып</a:t>
            </a:r>
            <a:r>
              <a:rPr lang="ru-RU" b="1" i="1" dirty="0" smtClean="0"/>
              <a:t> </a:t>
            </a:r>
            <a:r>
              <a:rPr lang="ru-RU" b="1" i="1" dirty="0" err="1" smtClean="0"/>
              <a:t>табылады</a:t>
            </a:r>
            <a:r>
              <a:rPr lang="ru-RU" b="1" i="1" dirty="0" smtClean="0"/>
              <a:t>.'</a:t>
            </a:r>
            <a:endParaRPr lang="ru-RU" dirty="0"/>
          </a:p>
        </p:txBody>
      </p:sp>
    </p:spTree>
    <p:extLst>
      <p:ext uri="{BB962C8B-B14F-4D97-AF65-F5344CB8AC3E}">
        <p14:creationId xmlns:p14="http://schemas.microsoft.com/office/powerpoint/2010/main" val="693770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mp;Pcy;&amp;ocy;&amp;khcy;&amp;ocy;&amp;zhcy;&amp;iecy;&amp;iecy; &amp;icy;&amp;zcy;&amp;ocy;&amp;bcy;&amp;rcy;&amp;acy;&amp;zhcy;&amp;iecy;&amp;ncy;&amp;icy;&amp;ie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229" y="1340768"/>
            <a:ext cx="3883901" cy="45092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g.gazeta.ru/files3/121/7633121/shutterstock_92832052-pic700-700x467-15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4" y="3501007"/>
            <a:ext cx="4103340" cy="273751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0561" t="42139" r="22406" b="8221"/>
          <a:stretch/>
        </p:blipFill>
        <p:spPr>
          <a:xfrm>
            <a:off x="324643" y="692872"/>
            <a:ext cx="4223819" cy="2757215"/>
          </a:xfrm>
          <a:prstGeom prst="rect">
            <a:avLst/>
          </a:prstGeom>
        </p:spPr>
      </p:pic>
    </p:spTree>
    <p:extLst>
      <p:ext uri="{BB962C8B-B14F-4D97-AF65-F5344CB8AC3E}">
        <p14:creationId xmlns:p14="http://schemas.microsoft.com/office/powerpoint/2010/main" val="54386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535290201"/>
              </p:ext>
            </p:extLst>
          </p:nvPr>
        </p:nvGraphicFramePr>
        <p:xfrm>
          <a:off x="1043608" y="476672"/>
          <a:ext cx="7243168" cy="616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684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60648"/>
            <a:ext cx="7776864" cy="2862322"/>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p>
          <a:p>
            <a:pPr algn="just"/>
            <a:r>
              <a:rPr lang="kk-KZ" sz="2000" dirty="0" smtClean="0">
                <a:latin typeface="Times New Roman" panose="02020603050405020304" pitchFamily="18" charset="0"/>
                <a:cs typeface="Times New Roman" panose="02020603050405020304" pitchFamily="18" charset="0"/>
              </a:rPr>
              <a:t>Солтүстік бөліктегі Каспийдің биоиндикатор болама соны  зерттеу үшін </a:t>
            </a:r>
            <a:r>
              <a:rPr lang="ru-RU" sz="2000" dirty="0" err="1">
                <a:latin typeface="Times New Roman" panose="02020603050405020304" pitchFamily="18" charset="0"/>
                <a:cs typeface="Times New Roman" panose="02020603050405020304" pitchFamily="18" charset="0"/>
              </a:rPr>
              <a:t>Abramis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sapa</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P. </a:t>
            </a:r>
            <a:r>
              <a:rPr lang="ru-RU" sz="2000" dirty="0" err="1" smtClean="0">
                <a:latin typeface="Times New Roman" panose="02020603050405020304" pitchFamily="18" charset="0"/>
                <a:cs typeface="Times New Roman" panose="02020603050405020304" pitchFamily="18" charset="0"/>
              </a:rPr>
              <a:t>балығы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алынды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Аулау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жұмыстары</a:t>
            </a:r>
            <a:r>
              <a:rPr lang="ru-RU" sz="2000" dirty="0" smtClean="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2011 жылы тамыз айында жүргізілген. Нәтижесі көрсеткендей </a:t>
            </a:r>
            <a:r>
              <a:rPr lang="ru-RU" sz="2000" dirty="0" err="1">
                <a:latin typeface="Times New Roman" panose="02020603050405020304" pitchFamily="18" charset="0"/>
                <a:cs typeface="Times New Roman" panose="02020603050405020304" pitchFamily="18" charset="0"/>
              </a:rPr>
              <a:t>Abramis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sapa</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P </a:t>
            </a:r>
            <a:r>
              <a:rPr lang="ru-RU" sz="2000" dirty="0" err="1" smtClean="0">
                <a:latin typeface="Times New Roman" panose="02020603050405020304" pitchFamily="18" charset="0"/>
                <a:cs typeface="Times New Roman" panose="02020603050405020304" pitchFamily="18" charset="0"/>
              </a:rPr>
              <a:t>балығы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сол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аймақ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үшіін</a:t>
            </a:r>
            <a:r>
              <a:rPr lang="ru-RU" sz="2000" dirty="0" smtClean="0">
                <a:latin typeface="Times New Roman" panose="02020603050405020304" pitchFamily="18" charset="0"/>
                <a:cs typeface="Times New Roman" panose="02020603050405020304" pitchFamily="18" charset="0"/>
              </a:rPr>
              <a:t> биоиндикатор </a:t>
            </a:r>
            <a:r>
              <a:rPr lang="ru-RU" sz="2000" dirty="0" err="1" smtClean="0">
                <a:latin typeface="Times New Roman" panose="02020603050405020304" pitchFamily="18" charset="0"/>
                <a:cs typeface="Times New Roman" panose="02020603050405020304" pitchFamily="18" charset="0"/>
              </a:rPr>
              <a:t>болып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табылады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организмнен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мұнай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өнімдері</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ауыр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металдар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табылған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Тіпті</a:t>
            </a:r>
            <a:r>
              <a:rPr lang="ru-RU" sz="2000" dirty="0" smtClean="0">
                <a:latin typeface="Times New Roman" panose="02020603050405020304" pitchFamily="18" charset="0"/>
                <a:cs typeface="Times New Roman" panose="02020603050405020304" pitchFamily="18" charset="0"/>
              </a:rPr>
              <a:t> Фултон мен </a:t>
            </a:r>
            <a:r>
              <a:rPr lang="ru-RU" sz="2000" dirty="0" err="1" smtClean="0">
                <a:latin typeface="Times New Roman" panose="02020603050405020304" pitchFamily="18" charset="0"/>
                <a:cs typeface="Times New Roman" panose="02020603050405020304" pitchFamily="18" charset="0"/>
              </a:rPr>
              <a:t>Кларктың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арасында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үлкен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айырмашылық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болған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келе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сол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токсиканттар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организміне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қорек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арқылы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келгендігі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белгілі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болған</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2050" name="Picture 2" descr="http://tolstolob.ru/wp-content/uploads/2012/10/Beloglazk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962" y="3429000"/>
            <a:ext cx="6391275"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8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603020"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929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352927"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269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19" y="764704"/>
            <a:ext cx="8568952" cy="230832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1984 </a:t>
            </a:r>
            <a:r>
              <a:rPr lang="ru-RU" sz="2400" dirty="0" err="1" smtClean="0">
                <a:latin typeface="Times New Roman" panose="02020603050405020304" pitchFamily="18" charset="0"/>
                <a:cs typeface="Times New Roman" panose="02020603050405020304" pitchFamily="18" charset="0"/>
              </a:rPr>
              <a:t>жылы</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Еділ Каспий бекіре балықтарының бұлшықетінің қыртыстануы мен уылдырықтарының қабығының жұқаруы байқалған. Бекіре балықтарының </a:t>
            </a:r>
            <a:r>
              <a:rPr lang="ru-RU" sz="2400" dirty="0" smtClean="0">
                <a:latin typeface="Times New Roman" panose="02020603050405020304" pitchFamily="18" charset="0"/>
                <a:cs typeface="Times New Roman" panose="02020603050405020304" pitchFamily="18" charset="0"/>
              </a:rPr>
              <a:t>60-70% </a:t>
            </a:r>
            <a:r>
              <a:rPr lang="kk-KZ" sz="2400" dirty="0" smtClean="0">
                <a:latin typeface="Times New Roman" panose="02020603050405020304" pitchFamily="18" charset="0"/>
                <a:cs typeface="Times New Roman" panose="02020603050405020304" pitchFamily="18" charset="0"/>
              </a:rPr>
              <a:t> осы аурумен ауырған. </a:t>
            </a:r>
            <a:r>
              <a:rPr lang="ru-RU" sz="2400" dirty="0" err="1" smtClean="0">
                <a:latin typeface="Times New Roman" panose="02020603050405020304" pitchFamily="18" charset="0"/>
                <a:cs typeface="Times New Roman" panose="02020603050405020304" pitchFamily="18" charset="0"/>
              </a:rPr>
              <a:t>В.И.Лукьяненко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жүргізген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зерттеулер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бойынша</a:t>
            </a:r>
            <a:r>
              <a:rPr lang="ru-RU" sz="2400" dirty="0" smtClean="0">
                <a:latin typeface="Times New Roman" panose="02020603050405020304" pitchFamily="18" charset="0"/>
                <a:cs typeface="Times New Roman" panose="02020603050405020304" pitchFamily="18" charset="0"/>
              </a:rPr>
              <a:t> ауру </a:t>
            </a:r>
            <a:r>
              <a:rPr lang="ru-RU" sz="2400" dirty="0" err="1" smtClean="0">
                <a:latin typeface="Times New Roman" panose="02020603050405020304" pitchFamily="18" charset="0"/>
                <a:cs typeface="Times New Roman" panose="02020603050405020304" pitchFamily="18" charset="0"/>
              </a:rPr>
              <a:t>судың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хлорпестицидтермен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мұнай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өнімдерімен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ластануынан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пайда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болған</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693" y="3825044"/>
            <a:ext cx="352839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ru.fishki.net/picsw/072010/26/post/pizdec/1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01" y="3414847"/>
            <a:ext cx="3140863"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право 2"/>
          <p:cNvSpPr/>
          <p:nvPr/>
        </p:nvSpPr>
        <p:spPr>
          <a:xfrm>
            <a:off x="3411373" y="4269815"/>
            <a:ext cx="2133320" cy="14401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90914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222"/>
            <a:ext cx="9144000" cy="651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14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1200329"/>
          </a:xfrm>
          <a:prstGeom prst="rect">
            <a:avLst/>
          </a:prstGeom>
        </p:spPr>
        <p:txBody>
          <a:bodyPr wrap="square">
            <a:spAutoFit/>
          </a:bodyPr>
          <a:lstStyle/>
          <a:p>
            <a:r>
              <a:rPr lang="ru-RU" b="1" dirty="0" smtClean="0"/>
              <a:t>      </a:t>
            </a:r>
            <a:r>
              <a:rPr lang="ru-RU" b="1" dirty="0" err="1" smtClean="0"/>
              <a:t>Биотикалық факторлар</a:t>
            </a:r>
            <a:r>
              <a:rPr lang="ru-RU" dirty="0" smtClean="0"/>
              <a:t> — </a:t>
            </a:r>
            <a:r>
              <a:rPr lang="ru-RU" dirty="0" err="1" smtClean="0"/>
              <a:t>басқа организмдер</a:t>
            </a:r>
            <a:r>
              <a:rPr lang="ru-RU" dirty="0" smtClean="0"/>
              <a:t> мен </a:t>
            </a:r>
            <a:r>
              <a:rPr lang="ru-RU" dirty="0" err="1" smtClean="0"/>
              <a:t>биоценоздардың</a:t>
            </a:r>
            <a:r>
              <a:rPr lang="ru-RU" dirty="0" smtClean="0"/>
              <a:t> </a:t>
            </a:r>
            <a:r>
              <a:rPr lang="ru-RU" dirty="0" err="1" smtClean="0"/>
              <a:t>жеке</a:t>
            </a:r>
            <a:r>
              <a:rPr lang="ru-RU" dirty="0" smtClean="0"/>
              <a:t> </a:t>
            </a:r>
            <a:r>
              <a:rPr lang="ru-RU" dirty="0" err="1" smtClean="0"/>
              <a:t>организмге</a:t>
            </a:r>
            <a:r>
              <a:rPr lang="ru-RU" dirty="0" smtClean="0"/>
              <a:t> (</a:t>
            </a:r>
            <a:r>
              <a:rPr lang="ru-RU" dirty="0" err="1" smtClean="0"/>
              <a:t>жануарға немесе</a:t>
            </a:r>
            <a:r>
              <a:rPr lang="ru-RU" dirty="0" smtClean="0"/>
              <a:t> </a:t>
            </a:r>
            <a:r>
              <a:rPr lang="ru-RU" dirty="0" err="1" smtClean="0"/>
              <a:t>өсімдікке</a:t>
            </a:r>
            <a:r>
              <a:rPr lang="ru-RU" dirty="0" smtClean="0"/>
              <a:t>) </a:t>
            </a:r>
            <a:r>
              <a:rPr lang="ru-RU" dirty="0" err="1" smtClean="0"/>
              <a:t>немесе</a:t>
            </a:r>
            <a:r>
              <a:rPr lang="ru-RU" dirty="0" smtClean="0"/>
              <a:t> </a:t>
            </a:r>
            <a:r>
              <a:rPr lang="ru-RU" dirty="0" err="1" smtClean="0"/>
              <a:t>биоценозга</a:t>
            </a:r>
            <a:r>
              <a:rPr lang="ru-RU" dirty="0" smtClean="0"/>
              <a:t> </a:t>
            </a:r>
            <a:r>
              <a:rPr lang="ru-RU" dirty="0" err="1" smtClean="0"/>
              <a:t>әсер ететін</a:t>
            </a:r>
            <a:r>
              <a:rPr lang="ru-RU" dirty="0" smtClean="0"/>
              <a:t> </a:t>
            </a:r>
            <a:r>
              <a:rPr lang="ru-RU" dirty="0" err="1" smtClean="0"/>
              <a:t>факторлар</a:t>
            </a:r>
            <a:r>
              <a:rPr lang="ru-RU" dirty="0" smtClean="0"/>
              <a:t> </a:t>
            </a:r>
            <a:r>
              <a:rPr lang="ru-RU" dirty="0" err="1" smtClean="0"/>
              <a:t>жиынтығы</a:t>
            </a:r>
            <a:r>
              <a:rPr lang="ru-RU" dirty="0" smtClean="0"/>
              <a:t>. </a:t>
            </a:r>
            <a:r>
              <a:rPr lang="ru-RU" dirty="0" err="1" smtClean="0"/>
              <a:t>Тіршілік</a:t>
            </a:r>
            <a:r>
              <a:rPr lang="ru-RU" dirty="0" smtClean="0"/>
              <a:t> </a:t>
            </a:r>
            <a:r>
              <a:rPr lang="ru-RU" dirty="0" err="1" smtClean="0"/>
              <a:t>иелерінің бір-біріне</a:t>
            </a:r>
            <a:r>
              <a:rPr lang="ru-RU" dirty="0" smtClean="0"/>
              <a:t> </a:t>
            </a:r>
            <a:r>
              <a:rPr lang="ru-RU" dirty="0" err="1" smtClean="0"/>
              <a:t>әсер етуінің барлық формалары</a:t>
            </a:r>
            <a:endParaRPr lang="ru-RU" dirty="0"/>
          </a:p>
        </p:txBody>
      </p:sp>
      <p:graphicFrame>
        <p:nvGraphicFramePr>
          <p:cNvPr id="10" name="Схема 9"/>
          <p:cNvGraphicFramePr/>
          <p:nvPr/>
        </p:nvGraphicFramePr>
        <p:xfrm>
          <a:off x="357158" y="1571612"/>
          <a:ext cx="814393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40935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kk-KZ" sz="4000" b="1" dirty="0" smtClean="0">
                <a:solidFill>
                  <a:srgbClr val="C00000"/>
                </a:solidFill>
                <a:latin typeface="Times New Roman" panose="02020603050405020304" pitchFamily="18" charset="0"/>
                <a:cs typeface="Times New Roman" panose="02020603050405020304" pitchFamily="18" charset="0"/>
              </a:rPr>
              <a:t>ПАЙДАЛАНҒАН ӘДЕБИЕТТЕР:</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5720" y="1000108"/>
            <a:ext cx="8280920" cy="53245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lvl="0" indent="-457200" algn="just">
              <a:buFont typeface="+mj-lt"/>
              <a:buAutoNum type="arabicPeriod"/>
            </a:pPr>
            <a:r>
              <a:rPr lang="ru-RU" sz="2000" b="1" dirty="0"/>
              <a:t>Иванова Н. Т. Материалы к морфологии крови рыб. Ростов н/Д, 1970. Никольский Г. В. Экология рыб. М., 1974. </a:t>
            </a:r>
          </a:p>
          <a:p>
            <a:pPr marL="457200" lvl="0" indent="-457200" algn="just">
              <a:buFont typeface="+mj-lt"/>
              <a:buAutoNum type="arabicPeriod"/>
            </a:pPr>
            <a:r>
              <a:rPr lang="ru-RU" sz="2000" b="1" dirty="0"/>
              <a:t>Матюхин В. А. Биоэнергетика и физиология плавания рыб. Новосибирск, 1973. </a:t>
            </a:r>
          </a:p>
          <a:p>
            <a:pPr marL="457200" lvl="0" indent="-457200" algn="just">
              <a:buFont typeface="+mj-lt"/>
              <a:buAutoNum type="arabicPeriod"/>
            </a:pPr>
            <a:r>
              <a:rPr lang="ru-RU" sz="2000" b="1" dirty="0"/>
              <a:t>Основные особенности поведения и ориентации рыб/Под ред. Б. П. </a:t>
            </a:r>
            <a:r>
              <a:rPr lang="ru-RU" sz="2000" b="1" dirty="0" err="1"/>
              <a:t>Мантейфеля</a:t>
            </a:r>
            <a:r>
              <a:rPr lang="ru-RU" sz="2000" b="1" dirty="0"/>
              <a:t>. М., 1974</a:t>
            </a:r>
            <a:r>
              <a:rPr lang="ru-RU" sz="2000" b="1" dirty="0" smtClean="0"/>
              <a:t>.</a:t>
            </a:r>
          </a:p>
          <a:p>
            <a:pPr marL="504825" indent="-457200" algn="just">
              <a:spcAft>
                <a:spcPts val="0"/>
              </a:spcAft>
              <a:buAutoNum type="arabicPeriod"/>
            </a:pPr>
            <a:r>
              <a:rPr lang="en-US" sz="2000" dirty="0" smtClean="0">
                <a:latin typeface="Times New Roman"/>
                <a:ea typeface="Times New Roman"/>
                <a:hlinkClick r:id="rId2"/>
              </a:rPr>
              <a:t>https://www.google.kz/search?biw</a:t>
            </a:r>
            <a:endParaRPr lang="kk-KZ" sz="2000" dirty="0" smtClean="0">
              <a:latin typeface="Times New Roman"/>
              <a:ea typeface="Times New Roman"/>
            </a:endParaRPr>
          </a:p>
          <a:p>
            <a:pPr marL="504825" indent="-457200" algn="just">
              <a:spcAft>
                <a:spcPts val="0"/>
              </a:spcAft>
              <a:buAutoNum type="arabicPeriod"/>
            </a:pPr>
            <a:r>
              <a:rPr lang="en-US" sz="2000" dirty="0" smtClean="0">
                <a:latin typeface="Times New Roman"/>
                <a:ea typeface="Times New Roman"/>
                <a:hlinkClick r:id="rId3"/>
              </a:rPr>
              <a:t>https://kk.wikipedia.org/wiki/%D0%9A%D0%B0%D1%81%D0%BF%D0%B8%D0%B9_%</a:t>
            </a:r>
            <a:endParaRPr lang="kk-KZ" sz="2000" dirty="0" smtClean="0">
              <a:latin typeface="Times New Roman"/>
              <a:ea typeface="Times New Roman"/>
            </a:endParaRPr>
          </a:p>
          <a:p>
            <a:pPr marL="504825" indent="-457200" algn="just">
              <a:spcAft>
                <a:spcPts val="0"/>
              </a:spcAft>
              <a:buAutoNum type="arabicPeriod"/>
            </a:pPr>
            <a:r>
              <a:rPr lang="en-US" sz="2000" dirty="0" smtClean="0">
                <a:latin typeface="Times New Roman"/>
                <a:ea typeface="Times New Roman"/>
                <a:hlinkClick r:id="rId4"/>
              </a:rPr>
              <a:t>http://www.balkhashlib.kz/kk/resurs_16/id/3675</a:t>
            </a:r>
            <a:endParaRPr lang="kk-KZ" sz="2000" dirty="0" smtClean="0">
              <a:latin typeface="Times New Roman"/>
              <a:ea typeface="Times New Roman"/>
            </a:endParaRPr>
          </a:p>
          <a:p>
            <a:pPr marL="504825" indent="-457200" algn="just">
              <a:spcAft>
                <a:spcPts val="0"/>
              </a:spcAft>
              <a:buAutoNum type="arabicPeriod"/>
            </a:pPr>
            <a:r>
              <a:rPr lang="en-US" sz="2000" dirty="0" smtClean="0">
                <a:latin typeface="Times New Roman"/>
                <a:ea typeface="Times New Roman"/>
                <a:hlinkClick r:id="rId5"/>
              </a:rPr>
              <a:t>http://cyberleninka.ru/article/n/biologicheskie-osobennosti-i-usloviya-obitaniya-nekotoryh-vidov-tuntsa</a:t>
            </a:r>
            <a:endParaRPr lang="kk-KZ" sz="2000" dirty="0" smtClean="0">
              <a:latin typeface="Times New Roman"/>
              <a:ea typeface="Times New Roman"/>
            </a:endParaRPr>
          </a:p>
          <a:p>
            <a:pPr marL="504825" indent="-457200" algn="just">
              <a:spcAft>
                <a:spcPts val="0"/>
              </a:spcAft>
              <a:buAutoNum type="arabicPeriod"/>
            </a:pPr>
            <a:r>
              <a:rPr lang="en-US" sz="2000" dirty="0" smtClean="0">
                <a:latin typeface="Times New Roman"/>
                <a:ea typeface="Times New Roman"/>
                <a:hlinkClick r:id="rId6"/>
              </a:rPr>
              <a:t>http://www.zoofirma.ru/knigi/zoologija-pozvonochnyh/3394-temperatura-vody-v-zhizni-ryb.html</a:t>
            </a:r>
            <a:r>
              <a:rPr lang="kk-KZ" sz="2000" dirty="0" smtClean="0">
                <a:latin typeface="Times New Roman"/>
                <a:ea typeface="Times New Roman"/>
              </a:rPr>
              <a:t> </a:t>
            </a:r>
          </a:p>
          <a:p>
            <a:pPr marL="457200" lvl="0" indent="-457200" algn="just">
              <a:buFont typeface="+mj-lt"/>
              <a:buAutoNum type="arabicPeriod"/>
            </a:pPr>
            <a:endParaRPr lang="ru-RU" sz="2000" b="1" dirty="0"/>
          </a:p>
          <a:p>
            <a:pPr marL="47625" algn="just">
              <a:spcAft>
                <a:spcPts val="0"/>
              </a:spcAft>
            </a:pPr>
            <a:endParaRPr lang="ru-RU" sz="2000" b="1" dirty="0">
              <a:effectLst/>
              <a:latin typeface="Times New Roman"/>
              <a:ea typeface="Times New Roman"/>
            </a:endParaRPr>
          </a:p>
        </p:txBody>
      </p:sp>
    </p:spTree>
    <p:extLst>
      <p:ext uri="{BB962C8B-B14F-4D97-AF65-F5344CB8AC3E}">
        <p14:creationId xmlns:p14="http://schemas.microsoft.com/office/powerpoint/2010/main" val="165366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552"/>
            <a:ext cx="8501122" cy="6555641"/>
          </a:xfrm>
          <a:prstGeom prst="rect">
            <a:avLst/>
          </a:prstGeom>
        </p:spPr>
        <p:txBody>
          <a:bodyPr wrap="square">
            <a:spAutoFit/>
          </a:bodyPr>
          <a:lstStyle/>
          <a:p>
            <a:pPr marL="285750" lvl="0" indent="-285750" algn="just">
              <a:lnSpc>
                <a:spcPct val="150000"/>
              </a:lnSpc>
              <a:buFont typeface="Wingdings" panose="05000000000000000000" pitchFamily="2" charset="2"/>
              <a:buChar char="v"/>
            </a:pPr>
            <a:r>
              <a:rPr lang="kk-KZ" sz="2000" b="1" dirty="0">
                <a:latin typeface="Times New Roman" panose="02020603050405020304" pitchFamily="18" charset="0"/>
                <a:cs typeface="Times New Roman" panose="02020603050405020304" pitchFamily="18" charset="0"/>
              </a:rPr>
              <a:t>Жұмыс процестерінің дұрыс ұйымдастыруымен  байланысты  келтірілетін </a:t>
            </a:r>
            <a:r>
              <a:rPr lang="kk-KZ" sz="2000" b="1" dirty="0" smtClean="0">
                <a:latin typeface="Times New Roman" panose="02020603050405020304" pitchFamily="18" charset="0"/>
                <a:cs typeface="Times New Roman" panose="02020603050405020304" pitchFamily="18" charset="0"/>
              </a:rPr>
              <a:t>зиянды факторлар </a:t>
            </a:r>
            <a:r>
              <a:rPr lang="ru-RU" sz="2000" b="1"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әдетте</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ерекшелігімен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нерв </a:t>
            </a:r>
            <a:r>
              <a:rPr lang="ru-RU" sz="2000" dirty="0" err="1">
                <a:latin typeface="Times New Roman" panose="02020603050405020304" pitchFamily="18" charset="0"/>
                <a:cs typeface="Times New Roman" panose="02020603050405020304" pitchFamily="18" charset="0"/>
              </a:rPr>
              <a:t>жүйесіне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a:t>
            </a:r>
            <a:r>
              <a:rPr lang="ru-RU" sz="2000" dirty="0">
                <a:latin typeface="Times New Roman" panose="02020603050405020304" pitchFamily="18" charset="0"/>
                <a:cs typeface="Times New Roman" panose="02020603050405020304" pitchFamily="18" charset="0"/>
              </a:rPr>
              <a:t> да </a:t>
            </a:r>
            <a:r>
              <a:rPr lang="ru-RU" sz="2000" dirty="0" err="1">
                <a:latin typeface="Times New Roman" panose="02020603050405020304" pitchFamily="18" charset="0"/>
                <a:cs typeface="Times New Roman" panose="02020603050405020304" pitchFamily="18" charset="0"/>
              </a:rPr>
              <a:t>иіс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органдарына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қозғалу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мүшелеріне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дененің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уақыт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қозғалыссыз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туындайтын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зиянды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факторлар</a:t>
            </a:r>
            <a:r>
              <a:rPr lang="ru-RU" sz="2000" dirty="0">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v"/>
            </a:pPr>
            <a:r>
              <a:rPr lang="kk-KZ" sz="2000" b="1" dirty="0">
                <a:latin typeface="Times New Roman" panose="02020603050405020304" pitchFamily="18" charset="0"/>
                <a:cs typeface="Times New Roman" panose="02020603050405020304" pitchFamily="18" charset="0"/>
              </a:rPr>
              <a:t>Өндіріс ортасының сыртқы қолайсыз </a:t>
            </a:r>
            <a:r>
              <a:rPr lang="kk-KZ" sz="2000" b="1" dirty="0">
                <a:latin typeface="Times New Roman" panose="02020603050405020304" pitchFamily="18" charset="0"/>
                <a:cs typeface="Times New Roman" panose="02020603050405020304" pitchFamily="18" charset="0"/>
              </a:rPr>
              <a:t>жайғдайының әсерінен </a:t>
            </a:r>
            <a:r>
              <a:rPr lang="kk-KZ" sz="2000" b="1" dirty="0">
                <a:latin typeface="Times New Roman" panose="02020603050405020304" pitchFamily="18" charset="0"/>
                <a:cs typeface="Times New Roman" panose="02020603050405020304" pitchFamily="18" charset="0"/>
              </a:rPr>
              <a:t>туындайтын </a:t>
            </a:r>
            <a:r>
              <a:rPr lang="kk-KZ" sz="2000" b="1" dirty="0" smtClean="0">
                <a:latin typeface="Times New Roman" panose="02020603050405020304" pitchFamily="18" charset="0"/>
                <a:cs typeface="Times New Roman" panose="02020603050405020304" pitchFamily="18" charset="0"/>
              </a:rPr>
              <a:t>зиянды факторлар - жұмыс процесінің, құрал – </a:t>
            </a:r>
            <a:r>
              <a:rPr lang="kk-KZ" sz="2000" dirty="0" smtClean="0">
                <a:latin typeface="Times New Roman" panose="02020603050405020304" pitchFamily="18" charset="0"/>
                <a:cs typeface="Times New Roman" panose="02020603050405020304" pitchFamily="18" charset="0"/>
              </a:rPr>
              <a:t>жабдықтардың және өңдеу материалдарының ерекшелігімен байланысты факторлар: ауарайының қолайсыщдығы, өнеркәсіптік шаң, улы газдар мен булар, дыбыс, вибрация, жұмыс орнының жеткілікті деңгейде жарықтанбауы жатады. </a:t>
            </a:r>
          </a:p>
          <a:p>
            <a:pPr algn="just">
              <a:lnSpc>
                <a:spcPct val="150000"/>
              </a:lnSpc>
            </a:pPr>
            <a:r>
              <a:rPr lang="kk-KZ" sz="2000" dirty="0" smtClean="0">
                <a:latin typeface="Times New Roman" panose="02020603050405020304" pitchFamily="18" charset="0"/>
                <a:cs typeface="Times New Roman" panose="02020603050405020304" pitchFamily="18" charset="0"/>
              </a:rPr>
              <a:t>Балық өнеркәсібінде қолайсыз ауа райы және жарықтың жеткіліксіз тусу орындары әдетте іріктеу орындарында, балықтарды қатыру, автоклав орындарында болады.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6632"/>
            <a:ext cx="7200800"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i="1" dirty="0" smtClean="0">
                <a:solidFill>
                  <a:schemeClr val="tx2">
                    <a:lumMod val="75000"/>
                  </a:schemeClr>
                </a:solidFill>
                <a:latin typeface="Times New Roman" panose="02020603050405020304" pitchFamily="18" charset="0"/>
                <a:cs typeface="Times New Roman" panose="02020603050405020304" pitchFamily="18" charset="0"/>
              </a:rPr>
              <a:t>Метеорологиялық немесе климаттық жағдайлар</a:t>
            </a:r>
            <a:r>
              <a:rPr lang="kk-KZ" sz="3200" b="1" i="1"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32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05090" y="893958"/>
            <a:ext cx="7555341" cy="563138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200" dirty="0" smtClean="0">
                <a:solidFill>
                  <a:srgbClr val="FF0000"/>
                </a:solidFill>
                <a:latin typeface="Times New Roman" panose="02020603050405020304" pitchFamily="18" charset="0"/>
                <a:cs typeface="Times New Roman" panose="02020603050405020304" pitchFamily="18" charset="0"/>
              </a:rPr>
              <a:t>Климаттық</a:t>
            </a:r>
            <a:r>
              <a:rPr lang="kk-KZ" sz="2200" dirty="0" smtClean="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температура, ылғалдылық, және ауаның жылжу жылдамдығы </a:t>
            </a:r>
          </a:p>
          <a:p>
            <a:pPr algn="just"/>
            <a:r>
              <a:rPr lang="kk-KZ" sz="2200" dirty="0" smtClean="0">
                <a:solidFill>
                  <a:schemeClr val="tx1"/>
                </a:solidFill>
                <a:latin typeface="Times New Roman" panose="02020603050405020304" pitchFamily="18" charset="0"/>
                <a:cs typeface="Times New Roman" panose="02020603050405020304" pitchFamily="18" charset="0"/>
              </a:rPr>
              <a:t>Метеорологиялық </a:t>
            </a:r>
            <a:r>
              <a:rPr lang="kk-KZ" sz="2200" dirty="0">
                <a:solidFill>
                  <a:schemeClr val="tx1"/>
                </a:solidFill>
                <a:latin typeface="Times New Roman" panose="02020603050405020304" pitchFamily="18" charset="0"/>
                <a:cs typeface="Times New Roman" panose="02020603050405020304" pitchFamily="18" charset="0"/>
              </a:rPr>
              <a:t>жағдайдың ұзақ әсер етуі адамның жағдайының күрт төмендеуіне әкеп соғады: жұмыс істеу қабілеті төмендеп әртүрлі аурулар туғызады. Адам организіміндегі терморегуляцияның қалыпты жағдайда болуына ылғалдың маңызды рөлі бар. Ауадағы салыстырмалы ылғалдылық белгілі бір температурады </a:t>
            </a:r>
            <a:r>
              <a:rPr lang="kk-KZ" sz="2200" dirty="0" smtClean="0">
                <a:solidFill>
                  <a:schemeClr val="tx1"/>
                </a:solidFill>
                <a:latin typeface="Times New Roman" panose="02020603050405020304" pitchFamily="18" charset="0"/>
                <a:cs typeface="Times New Roman" panose="02020603050405020304" pitchFamily="18" charset="0"/>
              </a:rPr>
              <a:t>өзінің улы қасиетін жойып немесе тежеп отырады. Жұмыс орындағы ауа температурасы 18-22 градус, ал салыстырмалы ылғалдылық 40-60% оптималды болып табылады. Жұмыс істеу үшін осындай ортаны </a:t>
            </a:r>
            <a:r>
              <a:rPr lang="kk-KZ" sz="2200" i="1" dirty="0" smtClean="0">
                <a:solidFill>
                  <a:schemeClr val="tx1"/>
                </a:solidFill>
                <a:latin typeface="Times New Roman" panose="02020603050405020304" pitchFamily="18" charset="0"/>
                <a:cs typeface="Times New Roman" panose="02020603050405020304" pitchFamily="18" charset="0"/>
              </a:rPr>
              <a:t>комфортты</a:t>
            </a:r>
            <a:r>
              <a:rPr lang="kk-KZ" sz="2200" dirty="0" smtClean="0">
                <a:solidFill>
                  <a:schemeClr val="tx1"/>
                </a:solidFill>
                <a:latin typeface="Times New Roman" panose="02020603050405020304" pitchFamily="18" charset="0"/>
                <a:cs typeface="Times New Roman" panose="02020603050405020304" pitchFamily="18" charset="0"/>
              </a:rPr>
              <a:t> температура деп атайды.  Комфортты температура адамның жұсыс түріне байланысты өзгеріп отырады. </a:t>
            </a:r>
            <a:endParaRPr lang="ru-RU" sz="2200" dirty="0">
              <a:solidFill>
                <a:schemeClr val="tx1"/>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415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57158" y="404664"/>
            <a:ext cx="8358246" cy="5381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5537" tIns="63500" rIns="63500" bIns="63500" numCol="1" spcCol="1270" anchor="ctr" anchorCtr="0">
            <a:noAutofit/>
          </a:bodyPr>
          <a:lstStyle/>
          <a:p>
            <a:pPr marL="457200" lvl="0" indent="-457200" algn="just" defTabSz="1111250">
              <a:lnSpc>
                <a:spcPct val="90000"/>
              </a:lnSpc>
              <a:spcBef>
                <a:spcPct val="0"/>
              </a:spcBef>
              <a:spcAft>
                <a:spcPct val="35000"/>
              </a:spcAft>
              <a:buFont typeface="Arial" panose="020B0604020202020204" pitchFamily="34" charset="0"/>
              <a:buChar char="•"/>
            </a:pPr>
            <a:r>
              <a:rPr lang="kk-KZ" sz="2800" dirty="0" smtClean="0">
                <a:solidFill>
                  <a:schemeClr val="tx1"/>
                </a:solidFill>
                <a:latin typeface="Times New Roman" panose="02020603050405020304" pitchFamily="18" charset="0"/>
                <a:cs typeface="Times New Roman" panose="02020603050405020304" pitchFamily="18" charset="0"/>
              </a:rPr>
              <a:t>Ауа температурасы төмендеу болған жағдайда кантамырлар тарылып, кан ауналу процесі баяулап жылудың шығу төмендейді. Нәтижесінде организімінің жылу өнімділігі жоғарлап, зат алмасу процесі қарқындай түседі. </a:t>
            </a:r>
          </a:p>
          <a:p>
            <a:pPr marL="457200" lvl="0" indent="-457200" algn="just" defTabSz="1111250">
              <a:lnSpc>
                <a:spcPct val="90000"/>
              </a:lnSpc>
              <a:spcBef>
                <a:spcPct val="0"/>
              </a:spcBef>
              <a:spcAft>
                <a:spcPct val="35000"/>
              </a:spcAft>
              <a:buFont typeface="Arial" panose="020B0604020202020204" pitchFamily="34" charset="0"/>
              <a:buChar char="•"/>
            </a:pPr>
            <a:r>
              <a:rPr lang="kk-KZ" sz="2800" dirty="0" smtClean="0">
                <a:solidFill>
                  <a:schemeClr val="tx1"/>
                </a:solidFill>
                <a:latin typeface="Times New Roman" panose="02020603050405020304" pitchFamily="18" charset="0"/>
                <a:cs typeface="Times New Roman" panose="02020603050405020304" pitchFamily="18" charset="0"/>
              </a:rPr>
              <a:t>Ал, ауа температурасы төмен болған жағдайда ауа ылғалдылығы жоғарлайды. Салыстырмалы жоғары ылғалдылық (75%) организмнің термогеруляциясын төмендептер шығу процесін баяулатады, нәтижесінде организм қыза бастайды. </a:t>
            </a:r>
            <a:endParaRPr lang="ru-RU" sz="2800" dirty="0" smtClean="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404664"/>
            <a:ext cx="8358246" cy="5381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5537" tIns="63500" rIns="63500" bIns="63500" numCol="1" spcCol="1270" anchor="ctr" anchorCtr="0">
            <a:noAutofit/>
          </a:bodyPr>
          <a:lstStyle/>
          <a:p>
            <a:pPr marL="457200" lvl="0" indent="-457200" algn="just" defTabSz="1111250">
              <a:lnSpc>
                <a:spcPct val="90000"/>
              </a:lnSpc>
              <a:spcBef>
                <a:spcPct val="0"/>
              </a:spcBef>
              <a:spcAft>
                <a:spcPct val="35000"/>
              </a:spcAft>
              <a:buFont typeface="Arial" panose="020B0604020202020204" pitchFamily="34" charset="0"/>
              <a:buChar char="•"/>
            </a:pPr>
            <a:r>
              <a:rPr lang="kk-KZ" sz="2800" dirty="0" smtClean="0">
                <a:solidFill>
                  <a:schemeClr val="tx1"/>
                </a:solidFill>
                <a:latin typeface="Times New Roman" panose="02020603050405020304" pitchFamily="18" charset="0"/>
                <a:cs typeface="Times New Roman" panose="02020603050405020304" pitchFamily="18" charset="0"/>
              </a:rPr>
              <a:t>Ауа температурасы төмендеу болған жағдайда кантамырлар тарылып, кан ауналу процесі баяулап жылудың шығу төмендейді. Нәтижесінде организімінің жылу өнімділігі жоғарлап, зат алмасу процесі қарқындай түседі. </a:t>
            </a:r>
          </a:p>
          <a:p>
            <a:pPr marL="457200" lvl="0" indent="-457200" algn="just" defTabSz="1111250">
              <a:lnSpc>
                <a:spcPct val="90000"/>
              </a:lnSpc>
              <a:spcBef>
                <a:spcPct val="0"/>
              </a:spcBef>
              <a:spcAft>
                <a:spcPct val="35000"/>
              </a:spcAft>
              <a:buFont typeface="Arial" panose="020B0604020202020204" pitchFamily="34" charset="0"/>
              <a:buChar char="•"/>
            </a:pPr>
            <a:r>
              <a:rPr lang="kk-KZ" sz="2800" dirty="0" smtClean="0">
                <a:solidFill>
                  <a:schemeClr val="tx1"/>
                </a:solidFill>
                <a:latin typeface="Times New Roman" panose="02020603050405020304" pitchFamily="18" charset="0"/>
                <a:cs typeface="Times New Roman" panose="02020603050405020304" pitchFamily="18" charset="0"/>
              </a:rPr>
              <a:t>Ал, ауа температурасы төмен болған жағдайда ауа ылғалдылығы жоғарлайды. Салыстырмалы жоғары ылғалдылық (75%) организмнің термогеруляциясын төмендептер шығу процесін баяулатады, нәтижесінде организм қыза бастайды. </a:t>
            </a:r>
            <a:endParaRPr lang="ru-RU" sz="2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77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4893647"/>
          </a:xfrm>
          <a:prstGeom prst="rect">
            <a:avLst/>
          </a:prstGeom>
        </p:spPr>
        <p:txBody>
          <a:bodyPr wrap="square">
            <a:spAutoFit/>
          </a:bodyPr>
          <a:lstStyle/>
          <a:p>
            <a:pPr algn="just"/>
            <a:r>
              <a:rPr lang="ru-RU" sz="2400" dirty="0" err="1" smtClean="0">
                <a:latin typeface="Times New Roman" panose="02020603050405020304" pitchFamily="18" charset="0"/>
                <a:cs typeface="Times New Roman" panose="02020603050405020304" pitchFamily="18" charset="0"/>
              </a:rPr>
              <a:t>Кәсіпорындардағы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метеорологиялық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жағдайларды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арнайы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құралдар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арқылы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бақылап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отырады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Белгілі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уақыт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аралығында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үздіксіз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метеорологиялық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факторларды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анықтау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үшін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келесі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жабдықтарды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қолданады</a:t>
            </a:r>
            <a:r>
              <a:rPr lang="ru-RU" sz="2400" dirty="0" smtClean="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термограф- </a:t>
            </a:r>
            <a:r>
              <a:rPr lang="ru-RU" sz="2400" dirty="0" err="1" smtClean="0">
                <a:latin typeface="Times New Roman" panose="02020603050405020304" pitchFamily="18" charset="0"/>
                <a:cs typeface="Times New Roman" panose="02020603050405020304" pitchFamily="18" charset="0"/>
              </a:rPr>
              <a:t>ауа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температурасын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анықтайтын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құрал</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Гигрограф -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ауа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ылғалдылығын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анықтайтын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құрал</a:t>
            </a:r>
            <a:r>
              <a:rPr lang="ru-RU"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Барограф – </a:t>
            </a:r>
            <a:r>
              <a:rPr lang="ru-RU" sz="2400" dirty="0" err="1" smtClean="0">
                <a:latin typeface="Times New Roman" panose="02020603050405020304" pitchFamily="18" charset="0"/>
                <a:cs typeface="Times New Roman" panose="02020603050405020304" pitchFamily="18" charset="0"/>
              </a:rPr>
              <a:t>ауа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қысымын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анықтайтын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құрал</a:t>
            </a:r>
            <a:r>
              <a:rPr lang="ru-RU" sz="2400" dirty="0" smtClean="0">
                <a:latin typeface="Times New Roman" panose="02020603050405020304" pitchFamily="18" charset="0"/>
                <a:cs typeface="Times New Roman" panose="02020603050405020304" pitchFamily="18" charset="0"/>
              </a:rPr>
              <a:t>.</a:t>
            </a:r>
          </a:p>
          <a:p>
            <a:pPr algn="just"/>
            <a:r>
              <a:rPr lang="kk-KZ" sz="2400" dirty="0" smtClean="0">
                <a:latin typeface="Times New Roman" panose="02020603050405020304" pitchFamily="18" charset="0"/>
                <a:cs typeface="Times New Roman" panose="02020603050405020304" pitchFamily="18" charset="0"/>
              </a:rPr>
              <a:t>Ауа температурасын сынапты термометр арқылы анықтайды, салыстырмалы ауа ылғалдығын гигрометр және психрометрмен анықтайды. </a:t>
            </a:r>
            <a:endParaRPr lang="ru-RU" sz="2400" dirty="0" smtClean="0">
              <a:latin typeface="Times New Roman" panose="02020603050405020304" pitchFamily="18" charset="0"/>
              <a:cs typeface="Times New Roman" panose="02020603050405020304" pitchFamily="18" charset="0"/>
            </a:endParaRPr>
          </a:p>
          <a:p>
            <a:pPr algn="just"/>
            <a:endParaRPr lang="kk-KZ"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64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429684" cy="954107"/>
          </a:xfrm>
          <a:prstGeom prst="rect">
            <a:avLst/>
          </a:prstGeom>
        </p:spPr>
        <p:txBody>
          <a:bodyPr wrap="square">
            <a:spAutoFit/>
          </a:bodyPr>
          <a:lstStyle/>
          <a:p>
            <a:r>
              <a:rPr lang="kk-KZ" sz="2800" dirty="0" smtClean="0"/>
              <a:t>Көптеген тропикалық балықтар судың 31 градусқа ысығанын оңай көтереді.</a:t>
            </a:r>
            <a:endParaRPr lang="ru-RU" sz="2800" dirty="0" smtClean="0"/>
          </a:p>
        </p:txBody>
      </p:sp>
      <p:pic>
        <p:nvPicPr>
          <p:cNvPr id="4098" name="Picture 2" descr="C:\Users\user\Desktop\Cyprinodon_elegans.jpg"/>
          <p:cNvPicPr>
            <a:picLocks noChangeAspect="1" noChangeArrowheads="1"/>
          </p:cNvPicPr>
          <p:nvPr/>
        </p:nvPicPr>
        <p:blipFill>
          <a:blip r:embed="rId2"/>
          <a:srcRect/>
          <a:stretch>
            <a:fillRect/>
          </a:stretch>
        </p:blipFill>
        <p:spPr bwMode="auto">
          <a:xfrm rot="21042153">
            <a:off x="446701" y="3752221"/>
            <a:ext cx="4191000" cy="2333625"/>
          </a:xfrm>
          <a:prstGeom prst="rect">
            <a:avLst/>
          </a:prstGeom>
          <a:noFill/>
        </p:spPr>
      </p:pic>
      <p:sp>
        <p:nvSpPr>
          <p:cNvPr id="4" name="Овальная выноска 3"/>
          <p:cNvSpPr/>
          <p:nvPr/>
        </p:nvSpPr>
        <p:spPr>
          <a:xfrm>
            <a:off x="3571868" y="1714488"/>
            <a:ext cx="4143404" cy="300039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err="1" smtClean="0"/>
              <a:t>Мысалға,</a:t>
            </a:r>
            <a:r>
              <a:rPr lang="ru-RU" sz="2000" i="1" dirty="0" err="1" smtClean="0">
                <a:latin typeface="Times New Roman" pitchFamily="18" charset="0"/>
                <a:cs typeface="Times New Roman" pitchFamily="18" charset="0"/>
              </a:rPr>
              <a:t>Cyprinodon macularis</a:t>
            </a:r>
            <a:r>
              <a:rPr lang="ru-RU" sz="2000" i="1" dirty="0" smtClean="0">
                <a:latin typeface="Times New Roman" pitchFamily="18" charset="0"/>
                <a:cs typeface="Times New Roman" pitchFamily="18" charset="0"/>
              </a:rPr>
              <a:t> </a:t>
            </a:r>
            <a:r>
              <a:rPr lang="ru-RU" sz="2000" dirty="0" smtClean="0"/>
              <a:t>су </a:t>
            </a:r>
            <a:r>
              <a:rPr lang="ru-RU" sz="2000" dirty="0" err="1" smtClean="0"/>
              <a:t>температурасы</a:t>
            </a:r>
            <a:r>
              <a:rPr lang="ru-RU" sz="2000" dirty="0" smtClean="0"/>
              <a:t> 52 градус  </a:t>
            </a:r>
            <a:r>
              <a:rPr lang="ru-RU" sz="2000" dirty="0" err="1" smtClean="0"/>
              <a:t>болғанда </a:t>
            </a:r>
            <a:r>
              <a:rPr lang="ru-RU" sz="2000" dirty="0" smtClean="0"/>
              <a:t>да </a:t>
            </a:r>
            <a:r>
              <a:rPr lang="ru-RU" sz="2000" dirty="0" err="1" smtClean="0"/>
              <a:t>тіршілігін</a:t>
            </a:r>
            <a:r>
              <a:rPr lang="ru-RU" sz="2000" dirty="0" smtClean="0"/>
              <a:t> </a:t>
            </a:r>
            <a:r>
              <a:rPr lang="ru-RU" sz="2000" dirty="0" err="1" smtClean="0"/>
              <a:t>жалғастыра алады</a:t>
            </a:r>
            <a:r>
              <a:rPr lang="ru-RU" sz="2000" dirty="0" smtClean="0"/>
              <a:t>.</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71480"/>
            <a:ext cx="7572428" cy="5114605"/>
          </a:xfrm>
          <a:prstGeom prst="rect">
            <a:avLst/>
          </a:prstGeom>
        </p:spPr>
        <p:txBody>
          <a:bodyPr wrap="square">
            <a:spAutoFit/>
          </a:bodyPr>
          <a:lstStyle/>
          <a:p>
            <a:pPr>
              <a:lnSpc>
                <a:spcPct val="150000"/>
              </a:lnSpc>
            </a:pPr>
            <a:r>
              <a:rPr lang="ru-RU" sz="2000" dirty="0" smtClean="0"/>
              <a:t>Известно немало случаев массовой гибели рыб в связи с резким падением температуры воды. Так, в октябре 1930 г. на Дальнем Востоке в районе бухты Нельмы после сильного шторма температура воды сразу упала с 12 до 6°,2 С, следствием чего была массовая гибель теплолюбивой сельди иваси. Однако многие теплолюбивые рыбы умеренных широт приспособились к зимнему охлаждению воды, впадая на это время в спячку в так называемых ямах. Здесь они лежат, покрытые слизью, месяцами (на Волге — около 5 месяцев). К таким рыбам относятся лещ, сазан, вобла, судак, сом.</a:t>
            </a: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626280815"/>
              </p:ext>
            </p:extLst>
          </p:nvPr>
        </p:nvGraphicFramePr>
        <p:xfrm>
          <a:off x="571472" y="500042"/>
          <a:ext cx="785818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1193</TotalTime>
  <Words>1206</Words>
  <Application>Microsoft Office PowerPoint</Application>
  <PresentationFormat>Экран (4:3)</PresentationFormat>
  <Paragraphs>85</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Times New Roman</vt:lpstr>
      <vt:lpstr>Trebuchet MS</vt:lpstr>
      <vt:lpstr>Wingdings</vt:lpstr>
      <vt:lpstr>Wingdings 3</vt:lpstr>
      <vt:lpstr>Грань</vt:lpstr>
      <vt:lpstr>Тақырыбы: Өндірістегі қауіпті және зиянды факторлардың (ӨҚЗФ) жалпы сипаттамасы, олардың жіктелуі (әсер ету сипаты бойынша: химиялық, физикалық, биологиялық және психофизиологиялық). ӨҚЗФ пайда болуы. Олардың адам организіміне әсері.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Сәулелі энергия</vt:lpstr>
      <vt:lpstr>Кәсіпорындардағы дыбыстар –  жылдамдығы және интенсивтілігі әртүрлі толқынтәрізді шашыраңқы дыбыстарды айтады. </vt:lpstr>
      <vt:lpstr>Қазіргі кезде,су көздерінің барлығы дерлік ластануда.Олардың ластану көзі мынада: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Тақырыбы:</dc:title>
  <dc:creator>Бота</dc:creator>
  <cp:lastModifiedBy>Кожабаева Элеонора</cp:lastModifiedBy>
  <cp:revision>119</cp:revision>
  <dcterms:created xsi:type="dcterms:W3CDTF">2015-09-27T12:52:38Z</dcterms:created>
  <dcterms:modified xsi:type="dcterms:W3CDTF">2017-02-18T06:43:00Z</dcterms:modified>
</cp:coreProperties>
</file>